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9" r:id="rId2"/>
    <p:sldId id="280" r:id="rId3"/>
    <p:sldId id="281" r:id="rId4"/>
    <p:sldId id="256" r:id="rId5"/>
    <p:sldId id="257" r:id="rId6"/>
    <p:sldId id="277" r:id="rId7"/>
    <p:sldId id="287" r:id="rId8"/>
    <p:sldId id="262" r:id="rId9"/>
    <p:sldId id="263" r:id="rId10"/>
    <p:sldId id="261" r:id="rId11"/>
    <p:sldId id="278" r:id="rId12"/>
    <p:sldId id="282" r:id="rId13"/>
    <p:sldId id="260" r:id="rId14"/>
    <p:sldId id="259" r:id="rId15"/>
    <p:sldId id="258" r:id="rId16"/>
    <p:sldId id="264" r:id="rId17"/>
    <p:sldId id="265" r:id="rId18"/>
    <p:sldId id="266" r:id="rId19"/>
    <p:sldId id="267" r:id="rId20"/>
    <p:sldId id="276" r:id="rId21"/>
    <p:sldId id="279" r:id="rId22"/>
    <p:sldId id="283" r:id="rId23"/>
    <p:sldId id="284" r:id="rId24"/>
    <p:sldId id="285" r:id="rId25"/>
    <p:sldId id="286" r:id="rId26"/>
    <p:sldId id="272" r:id="rId27"/>
    <p:sldId id="274" r:id="rId28"/>
    <p:sldId id="27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DF62D-FA9D-437E-B094-E0580B27336D}" type="datetimeFigureOut">
              <a:rPr lang="fr-FR" smtClean="0"/>
              <a:pPr/>
              <a:t>13/04/2023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40987-14B1-4FC8-A73F-1841BDBD0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57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40987-14B1-4FC8-A73F-1841BDBD038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6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5441-FD8F-44FF-8501-7793B2BE665A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9FD-4F9F-46F1-8CF9-B2AFF45D8564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CD6D-1299-4E28-BBCC-FF8679F067F3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0F5-DF79-42C5-9126-12ECC3F4550A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32E-437C-440B-AA47-DA084AF57645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E579-73E5-4CA7-9EA4-A225BA8A1B89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CC4A-5861-4123-A496-30705A208924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4196-365F-4077-9563-B2FF4647E048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6FD0-DB7C-4644-B128-4CCAF85DBA48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C087-2C58-4AF6-BBCA-9E10E2CFDF91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30D2-8D6E-4494-BB9B-D03AAEFF9C08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B31A-3FAE-42A8-9F61-677E9780C353}" type="datetime1">
              <a:rPr lang="fr-FR" smtClean="0"/>
              <a:pPr/>
              <a:t>13/04/2023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Commission Patrimoine, Ligue de Picardie (décembre 2011)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CFB1-CCE3-4BF9-8E85-AD483C9DB2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827584" y="2996952"/>
            <a:ext cx="7416824" cy="1800200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1440160" cy="21253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87624" y="314096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oper Black" pitchFamily="18" charset="0"/>
              </a:rPr>
              <a:t>HISTORIQUE DE LA SELECTION DE L’OISE</a:t>
            </a:r>
          </a:p>
          <a:p>
            <a:pPr algn="ctr"/>
            <a:endParaRPr lang="fr-FR" dirty="0">
              <a:latin typeface="Cooper Black" pitchFamily="18" charset="0"/>
            </a:endParaRPr>
          </a:p>
          <a:p>
            <a:pPr algn="ctr"/>
            <a:r>
              <a:rPr lang="fr-FR" dirty="0">
                <a:latin typeface="Cooper Black" pitchFamily="18" charset="0"/>
              </a:rPr>
              <a:t> BENJAMINES</a:t>
            </a:r>
          </a:p>
          <a:p>
            <a:pPr algn="ctr"/>
            <a:endParaRPr lang="fr-FR" dirty="0">
              <a:latin typeface="Cooper Black" pitchFamily="18" charset="0"/>
            </a:endParaRPr>
          </a:p>
          <a:p>
            <a:pPr algn="ctr"/>
            <a:r>
              <a:rPr lang="fr-FR" dirty="0">
                <a:latin typeface="Cooper Black" pitchFamily="18" charset="0"/>
              </a:rPr>
              <a:t>AU  TOURNOI DE NOEL – ZONE NORD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40088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Commission Patrimoine, Ligue de Picardie (décembre 2011)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043608" y="4653136"/>
            <a:ext cx="7704856" cy="2204864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Oise benjamines 2001-02 nées en 1989 (Chapays, M Cailleux, Demolliens)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400600" cy="405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2001-02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1989)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03648" y="4725144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</a:t>
            </a:r>
          </a:p>
          <a:p>
            <a:r>
              <a:rPr lang="fr-FR" sz="1200" dirty="0">
                <a:latin typeface="Cooper Black" pitchFamily="18" charset="0"/>
              </a:rPr>
              <a:t>(en survêtement) : Chloé ZAWOL </a:t>
            </a:r>
            <a:r>
              <a:rPr lang="fr-FR" sz="1100" dirty="0">
                <a:latin typeface="Cooper Black" pitchFamily="18" charset="0"/>
              </a:rPr>
              <a:t>(Beauvais OUC)</a:t>
            </a:r>
            <a:endParaRPr lang="fr-FR" sz="12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(en civil) : Camille MOREUIL </a:t>
            </a:r>
            <a:r>
              <a:rPr lang="fr-FR" sz="1100" dirty="0">
                <a:latin typeface="Cooper Black" pitchFamily="18" charset="0"/>
              </a:rPr>
              <a:t>(US St Leu)</a:t>
            </a:r>
            <a:endParaRPr lang="fr-FR" sz="12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N°14 : Melissa GOMES (Nogent BC)</a:t>
            </a:r>
          </a:p>
          <a:p>
            <a:r>
              <a:rPr lang="fr-FR" sz="1200" dirty="0">
                <a:latin typeface="Cooper Black" pitchFamily="18" charset="0"/>
              </a:rPr>
              <a:t>N°11 : Sophie DELIGNY (ASCC Margny)	en bas :</a:t>
            </a:r>
          </a:p>
          <a:p>
            <a:r>
              <a:rPr lang="fr-FR" sz="1200" dirty="0">
                <a:latin typeface="Cooper Black" pitchFamily="18" charset="0"/>
              </a:rPr>
              <a:t>Annabelle Rémy (assistante)		n°4 :   Eloïse CHAPAYS (Nogent BC) </a:t>
            </a:r>
          </a:p>
          <a:p>
            <a:r>
              <a:rPr lang="fr-FR" sz="1200" dirty="0">
                <a:latin typeface="Cooper Black" pitchFamily="18" charset="0"/>
              </a:rPr>
              <a:t>N°12 : Lucie DEMOLLIENS (ACLE St Just)	n°9 :   Whitney GOMIS (Nogent BC)</a:t>
            </a:r>
          </a:p>
          <a:p>
            <a:r>
              <a:rPr lang="fr-FR" sz="1200" dirty="0">
                <a:latin typeface="Cooper Black" pitchFamily="18" charset="0"/>
              </a:rPr>
              <a:t>Ludovic Olejnik (entr.)			n°10 : Coraline TAILLEUR (BB Lacroix)</a:t>
            </a:r>
          </a:p>
          <a:p>
            <a:r>
              <a:rPr lang="fr-FR" sz="1200" dirty="0">
                <a:latin typeface="Cooper Black" pitchFamily="18" charset="0"/>
              </a:rPr>
              <a:t>Frédéric Dieppe (assistant)		n°7 :    Jessica DEVISSCHER (ACLE St Just)</a:t>
            </a:r>
          </a:p>
          <a:p>
            <a:r>
              <a:rPr lang="fr-FR" sz="1200" dirty="0">
                <a:latin typeface="Cooper Black" pitchFamily="18" charset="0"/>
              </a:rPr>
              <a:t>N°-- : Claire VANVLIERBERGE (BB Lacroix)	n°8 :    Mélanie CAILLEUX (SCBB)</a:t>
            </a:r>
          </a:p>
          <a:p>
            <a:r>
              <a:rPr lang="fr-FR" sz="1200" dirty="0">
                <a:latin typeface="Cooper Black" pitchFamily="18" charset="0"/>
              </a:rPr>
              <a:t>           Marine DELANNOY (en civil)</a:t>
            </a:r>
          </a:p>
        </p:txBody>
      </p:sp>
      <p:pic>
        <p:nvPicPr>
          <p:cNvPr id="8" name="Image 7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043608" y="4869160"/>
            <a:ext cx="7200800" cy="1988840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2002-03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3608" y="501317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</a:t>
            </a:r>
          </a:p>
          <a:p>
            <a:r>
              <a:rPr lang="fr-FR" sz="1200" dirty="0">
                <a:latin typeface="Cooper Black" pitchFamily="18" charset="0"/>
              </a:rPr>
              <a:t>Entr : Gérard Lelarge</a:t>
            </a:r>
          </a:p>
          <a:p>
            <a:r>
              <a:rPr lang="fr-FR" sz="1200" dirty="0">
                <a:latin typeface="Cooper Black" pitchFamily="18" charset="0"/>
              </a:rPr>
              <a:t>Juliette ROBERT (ES Saint-Léger)</a:t>
            </a:r>
          </a:p>
          <a:p>
            <a:r>
              <a:rPr lang="fr-FR" sz="1200" dirty="0">
                <a:latin typeface="Cooper Black" pitchFamily="18" charset="0"/>
              </a:rPr>
              <a:t>Ophélie CORNET (BB Lacroix)</a:t>
            </a:r>
          </a:p>
          <a:p>
            <a:r>
              <a:rPr lang="fr-FR" sz="1200" dirty="0">
                <a:latin typeface="Cooper Black" pitchFamily="18" charset="0"/>
              </a:rPr>
              <a:t>Mathilde RÉMY (Beauvais OUC)		en bas :</a:t>
            </a:r>
          </a:p>
          <a:p>
            <a:r>
              <a:rPr lang="fr-FR" sz="1200" dirty="0">
                <a:latin typeface="Cooper Black" pitchFamily="18" charset="0"/>
              </a:rPr>
              <a:t>Claire VAN VLIERBERGE (BB Lacroix)	Stéphanie DOS SANTOS (US Crépy)</a:t>
            </a:r>
          </a:p>
          <a:p>
            <a:r>
              <a:rPr lang="fr-FR" sz="1200" dirty="0">
                <a:latin typeface="Cooper Black" pitchFamily="18" charset="0"/>
              </a:rPr>
              <a:t>Pauline MATHIS (CS Pontpoint)		Shérazade REZIG (Nogent BBC)</a:t>
            </a:r>
          </a:p>
          <a:p>
            <a:r>
              <a:rPr lang="fr-FR" sz="1200" dirty="0">
                <a:latin typeface="Cooper Black" pitchFamily="18" charset="0"/>
              </a:rPr>
              <a:t>Marine DELANNOY (US Thourotte)	Marine MARQUET (Beauvais OUC)</a:t>
            </a:r>
          </a:p>
          <a:p>
            <a:r>
              <a:rPr lang="fr-FR" sz="1200" dirty="0">
                <a:latin typeface="Cooper Black" pitchFamily="18" charset="0"/>
              </a:rPr>
              <a:t>Assistante : Vanessa Génin		Salimata DIAKHO (Stade Compiégnois BB)</a:t>
            </a:r>
          </a:p>
        </p:txBody>
      </p:sp>
      <p:pic>
        <p:nvPicPr>
          <p:cNvPr id="8" name="Image 7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1" name="Image 10" descr="Oise benjamines nés en 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92696"/>
            <a:ext cx="5832648" cy="4374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043608" y="4869160"/>
            <a:ext cx="7200800" cy="1988840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2003-04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1991)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3608" y="501317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</a:t>
            </a:r>
          </a:p>
          <a:p>
            <a:r>
              <a:rPr lang="fr-FR" sz="1200" dirty="0">
                <a:latin typeface="Cooper Black" pitchFamily="18" charset="0"/>
              </a:rPr>
              <a:t>Entr : Vanessa Génin</a:t>
            </a:r>
          </a:p>
          <a:p>
            <a:r>
              <a:rPr lang="fr-FR" sz="1200" dirty="0">
                <a:latin typeface="Cooper Black" pitchFamily="18" charset="0"/>
              </a:rPr>
              <a:t>N°5 :    Gwénaëlle LEJEUNE </a:t>
            </a:r>
            <a:r>
              <a:rPr lang="fr-FR" sz="1050" dirty="0">
                <a:latin typeface="Cooper Black" pitchFamily="18" charset="0"/>
              </a:rPr>
              <a:t>(ABC Méru)</a:t>
            </a:r>
            <a:r>
              <a:rPr lang="fr-FR" sz="1200" dirty="0">
                <a:latin typeface="Cooper Black" pitchFamily="18" charset="0"/>
              </a:rPr>
              <a:t>	en bas :</a:t>
            </a:r>
          </a:p>
          <a:p>
            <a:r>
              <a:rPr lang="fr-FR" sz="1200" dirty="0">
                <a:latin typeface="Cooper Black" pitchFamily="18" charset="0"/>
              </a:rPr>
              <a:t>N°14 : Naïs RALAISON </a:t>
            </a:r>
            <a:r>
              <a:rPr lang="fr-FR" sz="1050" dirty="0">
                <a:latin typeface="Cooper Black" pitchFamily="18" charset="0"/>
              </a:rPr>
              <a:t>(US St Leu)</a:t>
            </a:r>
            <a:r>
              <a:rPr lang="fr-FR" sz="1100" dirty="0">
                <a:latin typeface="Cooper Black" pitchFamily="18" charset="0"/>
              </a:rPr>
              <a:t>	</a:t>
            </a:r>
            <a:r>
              <a:rPr lang="fr-FR" sz="1200" dirty="0">
                <a:latin typeface="Cooper Black" pitchFamily="18" charset="0"/>
              </a:rPr>
              <a:t>	n°13 : Marine DISANT </a:t>
            </a:r>
            <a:r>
              <a:rPr lang="fr-FR" sz="1050" dirty="0">
                <a:latin typeface="Cooper Black" pitchFamily="18" charset="0"/>
              </a:rPr>
              <a:t>(CO Beauvais)</a:t>
            </a:r>
            <a:endParaRPr lang="fr-FR" sz="12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N°15 : Mathilde COUQ </a:t>
            </a:r>
            <a:r>
              <a:rPr lang="fr-FR" sz="1050" dirty="0">
                <a:latin typeface="Cooper Black" pitchFamily="18" charset="0"/>
              </a:rPr>
              <a:t>(Beauvais OUC)</a:t>
            </a:r>
            <a:r>
              <a:rPr lang="fr-FR" sz="1200" dirty="0">
                <a:latin typeface="Cooper Black" pitchFamily="18" charset="0"/>
              </a:rPr>
              <a:t>	n°12 : </a:t>
            </a:r>
          </a:p>
          <a:p>
            <a:r>
              <a:rPr lang="fr-FR" sz="1200" dirty="0">
                <a:latin typeface="Cooper Black" pitchFamily="18" charset="0"/>
              </a:rPr>
              <a:t>N°11 : Margot OOSTHOEK </a:t>
            </a:r>
            <a:r>
              <a:rPr lang="fr-FR" sz="1050" dirty="0">
                <a:latin typeface="Cooper Black" pitchFamily="18" charset="0"/>
              </a:rPr>
              <a:t>(Beauvais OUC) </a:t>
            </a:r>
            <a:r>
              <a:rPr lang="fr-FR" sz="1200" dirty="0">
                <a:latin typeface="Cooper Black" pitchFamily="18" charset="0"/>
              </a:rPr>
              <a:t>	n°6 :   Marie VAUTIER </a:t>
            </a:r>
            <a:r>
              <a:rPr lang="fr-FR" sz="1050" dirty="0">
                <a:latin typeface="Cooper Black" pitchFamily="18" charset="0"/>
              </a:rPr>
              <a:t>(US Gouvieux)</a:t>
            </a:r>
            <a:endParaRPr lang="fr-FR" sz="12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N°7 :   Stéphanie ANNICETTE </a:t>
            </a:r>
            <a:r>
              <a:rPr lang="fr-FR" sz="1050" dirty="0">
                <a:latin typeface="Cooper Black" pitchFamily="18" charset="0"/>
              </a:rPr>
              <a:t>(BCC Nanteuil)</a:t>
            </a:r>
            <a:r>
              <a:rPr lang="fr-FR" sz="1200" dirty="0">
                <a:latin typeface="Cooper Black" pitchFamily="18" charset="0"/>
              </a:rPr>
              <a:t>	n°4 :   Cécilia DALBIN </a:t>
            </a:r>
            <a:r>
              <a:rPr lang="fr-FR" sz="1050" dirty="0">
                <a:latin typeface="Cooper Black" pitchFamily="18" charset="0"/>
              </a:rPr>
              <a:t>(BCC Nanteuil)</a:t>
            </a:r>
            <a:endParaRPr lang="fr-FR" sz="12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Assistant : Sylvain Fian, Laurent Tribondeau	n°9 :   Stéphanie DOS SANTOS </a:t>
            </a:r>
            <a:r>
              <a:rPr lang="fr-FR" sz="1050" dirty="0">
                <a:latin typeface="Cooper Black" pitchFamily="18" charset="0"/>
              </a:rPr>
              <a:t>(US Crépy)</a:t>
            </a:r>
            <a:r>
              <a:rPr lang="fr-FR" sz="1200" dirty="0">
                <a:latin typeface="Cooper Black" pitchFamily="18" charset="0"/>
              </a:rPr>
              <a:t>		</a:t>
            </a:r>
          </a:p>
        </p:txBody>
      </p:sp>
      <p:pic>
        <p:nvPicPr>
          <p:cNvPr id="8" name="Image 7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2" name="Image 11" descr="Oise benjamines 2003-04 nées en 1991(S Dos Santos, Mathis, Ralaison)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692696"/>
            <a:ext cx="6143625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2004-05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16632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ooper Black" pitchFamily="18" charset="0"/>
              </a:rPr>
              <a:t>Sélection OISE Benjamines </a:t>
            </a:r>
            <a:r>
              <a:rPr lang="fr-FR" sz="1200" dirty="0">
                <a:latin typeface="Cooper Black" pitchFamily="18" charset="0"/>
              </a:rPr>
              <a:t>(nées en 1992)</a:t>
            </a:r>
          </a:p>
          <a:p>
            <a:pPr algn="ctr"/>
            <a:r>
              <a:rPr lang="fr-FR" sz="1200" dirty="0">
                <a:latin typeface="Cooper Black" pitchFamily="18" charset="0"/>
              </a:rPr>
              <a:t>Tournoi de Noël au Havre, Décembre 2004.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4797152"/>
            <a:ext cx="7344816" cy="1944216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486916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</a:t>
            </a:r>
          </a:p>
          <a:p>
            <a:r>
              <a:rPr lang="fr-FR" sz="1200" dirty="0">
                <a:latin typeface="Cooper Black" pitchFamily="18" charset="0"/>
              </a:rPr>
              <a:t>Céline Martin (assistante)		Absente : Viviane ADJUTOR (Nogent BBC )</a:t>
            </a:r>
          </a:p>
          <a:p>
            <a:r>
              <a:rPr lang="fr-FR" sz="1200" dirty="0">
                <a:latin typeface="Cooper Black" pitchFamily="18" charset="0"/>
              </a:rPr>
              <a:t>N°15 : Inès BENCHICKH (Beauvais OUC)</a:t>
            </a:r>
          </a:p>
          <a:p>
            <a:r>
              <a:rPr lang="fr-FR" sz="1200" dirty="0">
                <a:latin typeface="Cooper Black" pitchFamily="18" charset="0"/>
              </a:rPr>
              <a:t>N°12 : Pauline VANNESTE (Beauvais OUC) 	en bas :</a:t>
            </a:r>
          </a:p>
          <a:p>
            <a:r>
              <a:rPr lang="fr-FR" sz="1200" dirty="0">
                <a:latin typeface="Cooper Black" pitchFamily="18" charset="0"/>
              </a:rPr>
              <a:t>N°11 : Alisée SAVARD (BB Noyon)	 	n°6 : Floriane BOULINGUET (Beauvais OUC)</a:t>
            </a:r>
          </a:p>
          <a:p>
            <a:r>
              <a:rPr lang="fr-FR" sz="1200" dirty="0">
                <a:latin typeface="Cooper Black" pitchFamily="18" charset="0"/>
              </a:rPr>
              <a:t>N°14 : Lucie CASSARIN-GRAND </a:t>
            </a:r>
            <a:r>
              <a:rPr lang="fr-FR" sz="1050" dirty="0">
                <a:latin typeface="Cooper Black" pitchFamily="18" charset="0"/>
              </a:rPr>
              <a:t>(Beauvais OUC)</a:t>
            </a:r>
            <a:r>
              <a:rPr lang="fr-FR" sz="1200" dirty="0">
                <a:latin typeface="Cooper Black" pitchFamily="18" charset="0"/>
              </a:rPr>
              <a:t>  n°10 : Adeline OLIVEIRA (ES St Léger)</a:t>
            </a:r>
          </a:p>
          <a:p>
            <a:r>
              <a:rPr lang="fr-FR" sz="1200" dirty="0">
                <a:latin typeface="Cooper Black" pitchFamily="18" charset="0"/>
              </a:rPr>
              <a:t>N°7 : Hélène BACQUET (SCBB) 		n°9 : Camille DESCHAMPS (CO Beauvais)</a:t>
            </a:r>
          </a:p>
          <a:p>
            <a:r>
              <a:rPr lang="fr-FR" sz="1200" dirty="0">
                <a:latin typeface="Cooper Black" pitchFamily="18" charset="0"/>
              </a:rPr>
              <a:t>Vanessa Génin (assistante) 		n°4 : Delphine BLANPIED (US Gouvieux) </a:t>
            </a:r>
          </a:p>
          <a:p>
            <a:r>
              <a:rPr lang="fr-FR" sz="1200" dirty="0">
                <a:latin typeface="Cooper Black" pitchFamily="18" charset="0"/>
              </a:rPr>
              <a:t>Ludovic Olejnik (entraineur) 		n°8 : Chloé RAULIN (US Crépy)</a:t>
            </a:r>
          </a:p>
        </p:txBody>
      </p:sp>
      <p:pic>
        <p:nvPicPr>
          <p:cNvPr id="11" name="Image 10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027" name="Picture 3" descr="D:\Basket\Sélection Oise benjamin(e)s\Oise fém\Oise benjamines 2004-05 nées en  1992 (H Baquet, C Raulin, F Boulinguet, C Deschamps)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5760640" cy="432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187624" y="5013176"/>
            <a:ext cx="6912768" cy="1944216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2005-06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1993)</a:t>
            </a:r>
          </a:p>
          <a:p>
            <a:pPr algn="ctr"/>
            <a:r>
              <a:rPr lang="fr-FR" sz="1200" dirty="0">
                <a:latin typeface="Cooper Black" pitchFamily="18" charset="0"/>
              </a:rPr>
              <a:t>Tournoi de </a:t>
            </a:r>
            <a:r>
              <a:rPr lang="fr-FR" sz="1200" dirty="0" err="1">
                <a:latin typeface="Cooper Black" pitchFamily="18" charset="0"/>
              </a:rPr>
              <a:t>Nöel</a:t>
            </a:r>
            <a:r>
              <a:rPr lang="fr-FR" sz="1200" dirty="0">
                <a:latin typeface="Cooper Black" pitchFamily="18" charset="0"/>
              </a:rPr>
              <a:t> 2005, Amiens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59632" y="510367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				en bas :</a:t>
            </a:r>
          </a:p>
          <a:p>
            <a:r>
              <a:rPr lang="fr-FR" sz="1200" dirty="0">
                <a:latin typeface="Cooper Black" pitchFamily="18" charset="0"/>
              </a:rPr>
              <a:t>Annabelle Rémy (assistante)		</a:t>
            </a:r>
            <a:r>
              <a:rPr lang="fr-FR" sz="1400" dirty="0">
                <a:latin typeface="Cooper Black" pitchFamily="18" charset="0"/>
              </a:rPr>
              <a:t>Valentine BINOT</a:t>
            </a:r>
            <a:r>
              <a:rPr lang="fr-FR" sz="1200" dirty="0">
                <a:latin typeface="Cooper Black" pitchFamily="18" charset="0"/>
              </a:rPr>
              <a:t> (GS Senlis)</a:t>
            </a:r>
          </a:p>
          <a:p>
            <a:r>
              <a:rPr lang="fr-FR" sz="1400" dirty="0">
                <a:latin typeface="Cooper Black" pitchFamily="18" charset="0"/>
              </a:rPr>
              <a:t>Goundoba BAYO </a:t>
            </a:r>
            <a:r>
              <a:rPr lang="fr-FR" sz="1200" dirty="0">
                <a:latin typeface="Cooper Black" pitchFamily="18" charset="0"/>
              </a:rPr>
              <a:t>(Beauvais BCO)</a:t>
            </a:r>
            <a:r>
              <a:rPr lang="fr-FR" sz="1400" dirty="0">
                <a:latin typeface="Cooper Black" pitchFamily="18" charset="0"/>
              </a:rPr>
              <a:t>	Célia MONETTI </a:t>
            </a:r>
            <a:r>
              <a:rPr lang="fr-FR" sz="1200" dirty="0">
                <a:latin typeface="Cooper Black" pitchFamily="18" charset="0"/>
              </a:rPr>
              <a:t>(BB Lacroix)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Elodie PELISSOU </a:t>
            </a:r>
            <a:r>
              <a:rPr lang="fr-FR" sz="1200" dirty="0">
                <a:latin typeface="Cooper Black" pitchFamily="18" charset="0"/>
              </a:rPr>
              <a:t>(CS Pontpoint)</a:t>
            </a:r>
            <a:r>
              <a:rPr lang="fr-FR" sz="1400" dirty="0">
                <a:latin typeface="Cooper Black" pitchFamily="18" charset="0"/>
              </a:rPr>
              <a:t>	Estelle BRASSEUR </a:t>
            </a:r>
            <a:r>
              <a:rPr lang="fr-FR" sz="1200" dirty="0">
                <a:latin typeface="Cooper Black" pitchFamily="18" charset="0"/>
              </a:rPr>
              <a:t>(SCBB)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Viviane ADJUTOR </a:t>
            </a:r>
            <a:r>
              <a:rPr lang="fr-FR" sz="1200" dirty="0">
                <a:latin typeface="Cooper Black" pitchFamily="18" charset="0"/>
              </a:rPr>
              <a:t>(Beauvais BCO)</a:t>
            </a:r>
            <a:r>
              <a:rPr lang="fr-FR" sz="1400" dirty="0">
                <a:latin typeface="Cooper Black" pitchFamily="18" charset="0"/>
              </a:rPr>
              <a:t>	Hélène ANDREU </a:t>
            </a:r>
            <a:r>
              <a:rPr lang="fr-FR" sz="1200" dirty="0">
                <a:latin typeface="Cooper Black" pitchFamily="18" charset="0"/>
              </a:rPr>
              <a:t>(SCBB)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Camille DESCHAMPS </a:t>
            </a:r>
            <a:r>
              <a:rPr lang="fr-FR" sz="1200" dirty="0">
                <a:latin typeface="Cooper Black" pitchFamily="18" charset="0"/>
              </a:rPr>
              <a:t>(Beauvais BCO)</a:t>
            </a:r>
            <a:r>
              <a:rPr lang="fr-FR" sz="1400" dirty="0">
                <a:latin typeface="Cooper Black" pitchFamily="18" charset="0"/>
              </a:rPr>
              <a:t>	Sophia ELENGA </a:t>
            </a:r>
            <a:r>
              <a:rPr lang="fr-FR" sz="1200" dirty="0">
                <a:latin typeface="Cooper Black" pitchFamily="18" charset="0"/>
              </a:rPr>
              <a:t>(Nogent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Chantal SCHMITT </a:t>
            </a:r>
            <a:r>
              <a:rPr lang="fr-FR" sz="1200" dirty="0">
                <a:latin typeface="Cooper Black" pitchFamily="18" charset="0"/>
              </a:rPr>
              <a:t>(BB Lacroix)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Sylvain Fian (entraineur)</a:t>
            </a:r>
          </a:p>
        </p:txBody>
      </p:sp>
      <p:pic>
        <p:nvPicPr>
          <p:cNvPr id="1026" name="Picture 2" descr="D:\Photos\Basket\Sélection Oise benjamin(e)s\Oise fém\Oise benjamines 2005-06 nées en  1993 TIC Amiens (C Deschamps, V Adjutor)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544616" cy="415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043608" y="5157192"/>
            <a:ext cx="7416824" cy="1584176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Oise benjamines 2006-07 ( T Coulibaly, C Monett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04867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2006-07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1994)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5616" y="515719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				Vanessa Génin (Entraîneur)</a:t>
            </a:r>
          </a:p>
          <a:p>
            <a:r>
              <a:rPr lang="fr-FR" sz="1200" dirty="0">
                <a:latin typeface="Cooper Black" pitchFamily="18" charset="0"/>
              </a:rPr>
              <a:t>Ludovic Olejnik (assistant)</a:t>
            </a:r>
            <a:r>
              <a:rPr lang="fr-FR" sz="1400" dirty="0">
                <a:latin typeface="Cooper Black" pitchFamily="18" charset="0"/>
              </a:rPr>
              <a:t>	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N°5 :   Bellinda MENDY </a:t>
            </a:r>
            <a:r>
              <a:rPr lang="fr-FR" sz="1200" dirty="0">
                <a:latin typeface="Cooper Black" pitchFamily="18" charset="0"/>
              </a:rPr>
              <a:t>(Creil BB)	</a:t>
            </a:r>
            <a:r>
              <a:rPr lang="fr-FR" sz="1400" dirty="0">
                <a:latin typeface="Cooper Black" pitchFamily="18" charset="0"/>
              </a:rPr>
              <a:t>n°9 :   Sofia ELENGA </a:t>
            </a:r>
            <a:r>
              <a:rPr lang="fr-FR" sz="1200" dirty="0">
                <a:latin typeface="Cooper Black" pitchFamily="18" charset="0"/>
              </a:rPr>
              <a:t>(Nogent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N°13 : Ténin COULIBALY </a:t>
            </a:r>
            <a:r>
              <a:rPr lang="fr-FR" sz="1200" dirty="0">
                <a:latin typeface="Cooper Black" pitchFamily="18" charset="0"/>
              </a:rPr>
              <a:t>(Creil BB)	</a:t>
            </a:r>
            <a:r>
              <a:rPr lang="fr-FR" sz="1400" dirty="0">
                <a:latin typeface="Cooper Black" pitchFamily="18" charset="0"/>
              </a:rPr>
              <a:t>n°8 :   Célia MONETTI </a:t>
            </a:r>
            <a:r>
              <a:rPr lang="fr-FR" sz="1200" dirty="0">
                <a:latin typeface="Cooper Black" pitchFamily="18" charset="0"/>
              </a:rPr>
              <a:t>(BB Lacroix)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N°11 : Clémentine ROBERT </a:t>
            </a:r>
            <a:r>
              <a:rPr lang="fr-FR" sz="1200" dirty="0">
                <a:latin typeface="Cooper Black" pitchFamily="18" charset="0"/>
              </a:rPr>
              <a:t>(ES St Léger)	</a:t>
            </a:r>
            <a:r>
              <a:rPr lang="fr-FR" sz="1400" dirty="0">
                <a:latin typeface="Cooper Black" pitchFamily="18" charset="0"/>
              </a:rPr>
              <a:t>n°4 :   Maëva DINALLE </a:t>
            </a:r>
            <a:r>
              <a:rPr lang="fr-FR" sz="1200" dirty="0">
                <a:latin typeface="Cooper Black" pitchFamily="18" charset="0"/>
              </a:rPr>
              <a:t>(ABC Méru)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N°14 : Coline DUEZ </a:t>
            </a:r>
            <a:r>
              <a:rPr lang="fr-FR" sz="1200" dirty="0">
                <a:latin typeface="Cooper Black" pitchFamily="18" charset="0"/>
              </a:rPr>
              <a:t>(Nogent BC)		</a:t>
            </a:r>
            <a:r>
              <a:rPr lang="fr-FR" sz="1400" dirty="0">
                <a:latin typeface="Cooper Black" pitchFamily="18" charset="0"/>
              </a:rPr>
              <a:t>n°6 :   Margaux GOSSELIN </a:t>
            </a:r>
            <a:r>
              <a:rPr lang="fr-FR" sz="1200" dirty="0">
                <a:latin typeface="Cooper Black" pitchFamily="18" charset="0"/>
              </a:rPr>
              <a:t>(BB Capellois)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N°7 :    Léa MARQUET </a:t>
            </a:r>
            <a:r>
              <a:rPr lang="fr-FR" sz="1200" dirty="0">
                <a:latin typeface="Cooper Black" pitchFamily="18" charset="0"/>
              </a:rPr>
              <a:t>(BB Capellois)	</a:t>
            </a:r>
            <a:r>
              <a:rPr lang="fr-FR" sz="1400" dirty="0">
                <a:latin typeface="Cooper Black" pitchFamily="18" charset="0"/>
              </a:rPr>
              <a:t>n°12 : Marie PADRA </a:t>
            </a:r>
            <a:r>
              <a:rPr lang="fr-FR" sz="1200" dirty="0">
                <a:latin typeface="Cooper Black" pitchFamily="18" charset="0"/>
              </a:rPr>
              <a:t>(ABC Méru)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10" name="Image 9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043608" y="4941168"/>
            <a:ext cx="7776864" cy="1656184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Oise benjamines 2007-08 nées en 1995 TIC Noel 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20688"/>
            <a:ext cx="5400600" cy="405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2007-08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1995)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87624" y="5013176"/>
            <a:ext cx="79563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				Nimwa Venadiambu (entr.)</a:t>
            </a:r>
          </a:p>
          <a:p>
            <a:r>
              <a:rPr lang="fr-FR" sz="1200" dirty="0">
                <a:latin typeface="Cooper Black" pitchFamily="18" charset="0"/>
              </a:rPr>
              <a:t>Chloé Zawol (assistante)		en bas :</a:t>
            </a:r>
          </a:p>
          <a:p>
            <a:r>
              <a:rPr lang="fr-FR" sz="1400" dirty="0">
                <a:latin typeface="Cooper Black" pitchFamily="18" charset="0"/>
              </a:rPr>
              <a:t>N°6 :   Noémie MARTIN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n°7 :   Margaux BATTAVOINE </a:t>
            </a:r>
            <a:r>
              <a:rPr lang="fr-FR" sz="1200" dirty="0">
                <a:latin typeface="Cooper Black" pitchFamily="18" charset="0"/>
              </a:rPr>
              <a:t>(BB Capellois)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N°9 :   Sophia ELENGA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n°14 : Roxane SCHMITT </a:t>
            </a:r>
            <a:r>
              <a:rPr lang="fr-FR" sz="1200" dirty="0">
                <a:latin typeface="Cooper Black" pitchFamily="18" charset="0"/>
              </a:rPr>
              <a:t>(BC Vexin-</a:t>
            </a:r>
            <a:r>
              <a:rPr lang="fr-FR" sz="1200" dirty="0" err="1">
                <a:latin typeface="Cooper Black" pitchFamily="18" charset="0"/>
              </a:rPr>
              <a:t>Thelle</a:t>
            </a:r>
            <a:r>
              <a:rPr lang="fr-FR" sz="1200" dirty="0">
                <a:latin typeface="Cooper Black" pitchFamily="18" charset="0"/>
              </a:rPr>
              <a:t>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N°10 : Patricia MOLLET </a:t>
            </a:r>
            <a:r>
              <a:rPr lang="fr-FR" sz="1200" dirty="0">
                <a:latin typeface="Cooper Black" pitchFamily="18" charset="0"/>
              </a:rPr>
              <a:t>(BCI Attichy)</a:t>
            </a:r>
            <a:r>
              <a:rPr lang="fr-FR" sz="1400" dirty="0">
                <a:latin typeface="Cooper Black" pitchFamily="18" charset="0"/>
              </a:rPr>
              <a:t>	n°4 :   Doriane LAVALLARD </a:t>
            </a:r>
            <a:r>
              <a:rPr lang="fr-FR" sz="1200" dirty="0">
                <a:latin typeface="Cooper Black" pitchFamily="18" charset="0"/>
              </a:rPr>
              <a:t>(SCBB)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Marie PADRA </a:t>
            </a:r>
            <a:r>
              <a:rPr lang="fr-FR" sz="1200" dirty="0">
                <a:latin typeface="Cooper Black" pitchFamily="18" charset="0"/>
              </a:rPr>
              <a:t>(ABC Méru)</a:t>
            </a:r>
            <a:r>
              <a:rPr lang="fr-FR" sz="1400" dirty="0">
                <a:latin typeface="Cooper Black" pitchFamily="18" charset="0"/>
              </a:rPr>
              <a:t>	n°5 :   Alyson GOUVEIA </a:t>
            </a:r>
            <a:r>
              <a:rPr lang="fr-FR" sz="1200" dirty="0">
                <a:latin typeface="Cooper Black" pitchFamily="18" charset="0"/>
              </a:rPr>
              <a:t>(US Crépy)</a:t>
            </a:r>
            <a:r>
              <a:rPr lang="fr-FR" sz="1400" dirty="0">
                <a:latin typeface="Cooper Black" pitchFamily="18" charset="0"/>
              </a:rPr>
              <a:t>	</a:t>
            </a:r>
          </a:p>
          <a:p>
            <a:r>
              <a:rPr lang="fr-FR" sz="1400" dirty="0">
                <a:latin typeface="Cooper Black" pitchFamily="18" charset="0"/>
              </a:rPr>
              <a:t>N°11 : 				n°8 :   Agnès MENDY </a:t>
            </a:r>
            <a:r>
              <a:rPr lang="fr-FR" sz="1200" dirty="0">
                <a:latin typeface="Cooper Black" pitchFamily="18" charset="0"/>
              </a:rPr>
              <a:t>(Creil BC)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251520" y="4941168"/>
            <a:ext cx="8640960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Oise benjamines 2008-09 96 (14,11Alexia Duhem Oliveira,8 Marie Haentjens ,12 Naomi Alechou ,13 A Vanvlierberge, 4 Camille Biolet,9 M Battavoine,5 Lina Bouzaki,7 Dorine Avy,10 Patri Moll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5544616" cy="415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2008-09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7016" y="5013176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assistante Marion Boutin</a:t>
            </a:r>
          </a:p>
          <a:p>
            <a:r>
              <a:rPr lang="fr-FR" sz="1400" dirty="0">
                <a:latin typeface="Cooper Black" pitchFamily="18" charset="0"/>
              </a:rPr>
              <a:t>N° 14 : Maïlys NOÉ </a:t>
            </a:r>
            <a:r>
              <a:rPr lang="fr-FR" sz="1200" dirty="0">
                <a:latin typeface="Cooper Black" pitchFamily="18" charset="0"/>
              </a:rPr>
              <a:t>(Gouvieux BO)</a:t>
            </a:r>
            <a:r>
              <a:rPr lang="fr-FR" sz="1400" dirty="0">
                <a:latin typeface="Cooper Black" pitchFamily="18" charset="0"/>
              </a:rPr>
              <a:t>	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N°11 :  Alexia DUHEM </a:t>
            </a:r>
            <a:r>
              <a:rPr lang="fr-FR" sz="1200" dirty="0">
                <a:latin typeface="Cooper Black" pitchFamily="18" charset="0"/>
              </a:rPr>
              <a:t>(BBC Cappellois)	</a:t>
            </a:r>
            <a:r>
              <a:rPr lang="fr-FR" sz="1400" dirty="0">
                <a:latin typeface="Cooper Black" pitchFamily="18" charset="0"/>
              </a:rPr>
              <a:t>	n°4 :   Camille BIOLET </a:t>
            </a:r>
            <a:r>
              <a:rPr lang="fr-FR" sz="1200" dirty="0">
                <a:latin typeface="Cooper Black" pitchFamily="18" charset="0"/>
              </a:rPr>
              <a:t>(Stade Compiègnois)</a:t>
            </a:r>
            <a:r>
              <a:rPr lang="fr-FR" sz="1400" dirty="0">
                <a:latin typeface="Cooper Black" pitchFamily="18" charset="0"/>
              </a:rPr>
              <a:t>	</a:t>
            </a:r>
          </a:p>
          <a:p>
            <a:r>
              <a:rPr lang="fr-FR" sz="1400" dirty="0">
                <a:latin typeface="Cooper Black" pitchFamily="18" charset="0"/>
              </a:rPr>
              <a:t>N°8 :    Marie HAENTJENS </a:t>
            </a:r>
            <a:r>
              <a:rPr lang="fr-FR" sz="1200" dirty="0">
                <a:latin typeface="Cooper Black" pitchFamily="18" charset="0"/>
              </a:rPr>
              <a:t>(GS Senlis)</a:t>
            </a:r>
            <a:r>
              <a:rPr lang="fr-FR" sz="1400" dirty="0">
                <a:latin typeface="Cooper Black" pitchFamily="18" charset="0"/>
              </a:rPr>
              <a:t>		n°9 :   Margaux BATTAVOINE </a:t>
            </a:r>
            <a:r>
              <a:rPr lang="fr-FR" sz="1200" dirty="0">
                <a:latin typeface="Cooper Black" pitchFamily="18" charset="0"/>
              </a:rPr>
              <a:t>(BBC Cappelois)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 Naomie ALECHOU </a:t>
            </a:r>
            <a:r>
              <a:rPr lang="fr-FR" sz="1200" dirty="0">
                <a:latin typeface="Cooper Black" pitchFamily="18" charset="0"/>
              </a:rPr>
              <a:t>(ACLES St Just)</a:t>
            </a:r>
            <a:r>
              <a:rPr lang="fr-FR" sz="1400" dirty="0">
                <a:latin typeface="Cooper Black" pitchFamily="18" charset="0"/>
              </a:rPr>
              <a:t>		n°5 :   Lina BOUZAKI </a:t>
            </a:r>
            <a:r>
              <a:rPr lang="fr-FR" sz="1200" dirty="0">
                <a:latin typeface="Cooper Black" pitchFamily="18" charset="0"/>
              </a:rPr>
              <a:t>(BC Vexin - Thelle)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N°13 :  Audrey VAN VLIERBERGE </a:t>
            </a:r>
            <a:r>
              <a:rPr lang="fr-FR" sz="1200" dirty="0">
                <a:latin typeface="Cooper Black" pitchFamily="18" charset="0"/>
              </a:rPr>
              <a:t>(BB Lacroix)</a:t>
            </a:r>
            <a:r>
              <a:rPr lang="fr-FR" sz="1400" dirty="0">
                <a:latin typeface="Cooper Black" pitchFamily="18" charset="0"/>
              </a:rPr>
              <a:t>	n°7 :   Dorine AVY </a:t>
            </a:r>
            <a:r>
              <a:rPr lang="fr-FR" sz="1200" dirty="0">
                <a:latin typeface="Cooper Black" pitchFamily="18" charset="0"/>
              </a:rPr>
              <a:t>(GS Senlis)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Coach Nimwa Venadiambu</a:t>
            </a:r>
            <a:r>
              <a:rPr lang="fr-FR" sz="1400" dirty="0">
                <a:latin typeface="Cooper Black" pitchFamily="18" charset="0"/>
              </a:rPr>
              <a:t>			n°10 : Patricia MOLLET </a:t>
            </a:r>
            <a:r>
              <a:rPr lang="fr-FR" sz="1200" dirty="0">
                <a:latin typeface="Cooper Black" pitchFamily="18" charset="0"/>
              </a:rPr>
              <a:t>(BCI Attichy)</a:t>
            </a:r>
            <a:endParaRPr lang="fr-FR" sz="1400" dirty="0">
              <a:latin typeface="Cooper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1996)</a:t>
            </a:r>
          </a:p>
          <a:p>
            <a:pPr algn="ctr"/>
            <a:r>
              <a:rPr lang="fr-FR" sz="1200" dirty="0">
                <a:latin typeface="Cooper Black" pitchFamily="18" charset="0"/>
              </a:rPr>
              <a:t>TIC phase de Ligue à Beauvais</a:t>
            </a:r>
          </a:p>
        </p:txBody>
      </p:sp>
      <p:pic>
        <p:nvPicPr>
          <p:cNvPr id="10" name="Image 9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043608" y="4797152"/>
            <a:ext cx="7632848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2009-10</a:t>
            </a:r>
          </a:p>
        </p:txBody>
      </p:sp>
      <p:pic>
        <p:nvPicPr>
          <p:cNvPr id="5" name="Image 4" descr="Oise benjamines 2009-10 nées en 1997 TIC 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836712"/>
            <a:ext cx="5958885" cy="3896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1997)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9632" y="4869160"/>
            <a:ext cx="74168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Nimwa Venadiambu (entr.)</a:t>
            </a:r>
          </a:p>
          <a:p>
            <a:r>
              <a:rPr lang="fr-FR" sz="1400" dirty="0">
                <a:latin typeface="Cooper Black" pitchFamily="18" charset="0"/>
              </a:rPr>
              <a:t>N°13 : Audrey NICOLAS </a:t>
            </a:r>
            <a:r>
              <a:rPr lang="fr-FR" sz="1200" dirty="0">
                <a:latin typeface="Cooper Black" pitchFamily="18" charset="0"/>
              </a:rPr>
              <a:t>(ent. Nogent Senlis)  </a:t>
            </a:r>
            <a:r>
              <a:rPr lang="fr-FR" sz="1400" dirty="0">
                <a:latin typeface="Cooper Black" pitchFamily="18" charset="0"/>
              </a:rPr>
              <a:t>en bas :</a:t>
            </a:r>
          </a:p>
          <a:p>
            <a:r>
              <a:rPr lang="fr-FR" sz="1400" dirty="0">
                <a:latin typeface="Cooper Black" pitchFamily="18" charset="0"/>
              </a:rPr>
              <a:t>N°10 : Marine LABDI </a:t>
            </a:r>
            <a:r>
              <a:rPr lang="fr-FR" sz="1200" dirty="0">
                <a:latin typeface="Cooper Black" pitchFamily="18" charset="0"/>
              </a:rPr>
              <a:t>(ABC Méru)</a:t>
            </a:r>
            <a:r>
              <a:rPr lang="fr-FR" sz="1400" dirty="0">
                <a:latin typeface="Cooper Black" pitchFamily="18" charset="0"/>
              </a:rPr>
              <a:t>	n°4 : Inès YAGAO </a:t>
            </a:r>
            <a:r>
              <a:rPr lang="fr-FR" sz="1200" dirty="0">
                <a:latin typeface="Cooper Black" pitchFamily="18" charset="0"/>
              </a:rPr>
              <a:t>(ent. Nogent Senlis)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N°11 : Constance ELOY </a:t>
            </a:r>
            <a:r>
              <a:rPr lang="fr-FR" sz="1200" dirty="0">
                <a:latin typeface="Cooper Black" pitchFamily="18" charset="0"/>
              </a:rPr>
              <a:t>(Gouvieux BO)</a:t>
            </a:r>
            <a:r>
              <a:rPr lang="fr-FR" sz="1400" dirty="0">
                <a:latin typeface="Cooper Black" pitchFamily="18" charset="0"/>
              </a:rPr>
              <a:t>	n°7 : Audrey VALMONT </a:t>
            </a:r>
            <a:r>
              <a:rPr lang="fr-FR" sz="1200" dirty="0">
                <a:latin typeface="Cooper Black" pitchFamily="18" charset="0"/>
              </a:rPr>
              <a:t>(ABC Méru)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N°8 :   Noémie AHAU </a:t>
            </a:r>
            <a:r>
              <a:rPr lang="fr-FR" sz="1200" dirty="0">
                <a:latin typeface="Cooper Black" pitchFamily="18" charset="0"/>
              </a:rPr>
              <a:t>(ent. Nogent Senlis)	</a:t>
            </a:r>
            <a:r>
              <a:rPr lang="fr-FR" sz="1400" dirty="0">
                <a:latin typeface="Cooper Black" pitchFamily="18" charset="0"/>
              </a:rPr>
              <a:t>n°5 : </a:t>
            </a:r>
            <a:r>
              <a:rPr lang="fr-FR" sz="1400">
                <a:latin typeface="Cooper Black" pitchFamily="18" charset="0"/>
              </a:rPr>
              <a:t>Laura SCHMID </a:t>
            </a:r>
            <a:r>
              <a:rPr lang="fr-FR" sz="1200" dirty="0">
                <a:latin typeface="Cooper Black" pitchFamily="18" charset="0"/>
              </a:rPr>
              <a:t>(Gouvieux BO)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Nina MENDY </a:t>
            </a:r>
            <a:r>
              <a:rPr lang="fr-FR" sz="1200" dirty="0">
                <a:latin typeface="Cooper Black" pitchFamily="18" charset="0"/>
              </a:rPr>
              <a:t>(Creil BC)	</a:t>
            </a:r>
            <a:r>
              <a:rPr lang="fr-FR" sz="1400" dirty="0">
                <a:latin typeface="Cooper Black" pitchFamily="18" charset="0"/>
              </a:rPr>
              <a:t>	n°6 : Emeline LECOMTE </a:t>
            </a:r>
            <a:r>
              <a:rPr lang="fr-FR" sz="1200" dirty="0">
                <a:latin typeface="Cooper Black" pitchFamily="18" charset="0"/>
              </a:rPr>
              <a:t>(ASO Esquennoy)  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Marion Boutin (assistante)</a:t>
            </a:r>
            <a:r>
              <a:rPr lang="fr-FR" sz="1400" dirty="0">
                <a:latin typeface="Cooper Black" pitchFamily="18" charset="0"/>
              </a:rPr>
              <a:t>		n°9 : Lise ANDRÉ </a:t>
            </a:r>
            <a:r>
              <a:rPr lang="fr-FR" sz="1200" dirty="0">
                <a:latin typeface="Cooper Black" pitchFamily="18" charset="0"/>
              </a:rPr>
              <a:t>(ent. Nogent Senlis)</a:t>
            </a:r>
            <a:r>
              <a:rPr lang="fr-FR" sz="1400" dirty="0">
                <a:latin typeface="Cooper Black" pitchFamily="18" charset="0"/>
              </a:rPr>
              <a:t>	</a:t>
            </a: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4869160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Oise benjamines 2010-11 nées en 1998 TIC 2010 St Ma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6603276" cy="379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2010-11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1998)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494116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Florent Le Drogo (assistant)</a:t>
            </a:r>
            <a:r>
              <a:rPr lang="fr-FR" sz="1400" dirty="0">
                <a:latin typeface="Cooper Black" pitchFamily="18" charset="0"/>
              </a:rPr>
              <a:t>	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N°15 : Alexandrine CROISILLE </a:t>
            </a:r>
            <a:r>
              <a:rPr lang="fr-FR" sz="1050" dirty="0">
                <a:latin typeface="Cooper Black" pitchFamily="18" charset="0"/>
              </a:rPr>
              <a:t>(ACLES St Just)</a:t>
            </a:r>
            <a:r>
              <a:rPr lang="fr-FR" sz="1400" dirty="0">
                <a:latin typeface="Cooper Black" pitchFamily="18" charset="0"/>
              </a:rPr>
              <a:t>	n°7 :   Neneh CAMARA </a:t>
            </a:r>
            <a:r>
              <a:rPr lang="fr-FR" sz="1200" dirty="0">
                <a:latin typeface="Cooper Black" pitchFamily="18" charset="0"/>
              </a:rPr>
              <a:t>(Nogent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N°4 :   Nina MENDY </a:t>
            </a:r>
            <a:r>
              <a:rPr lang="fr-FR" sz="1200" dirty="0">
                <a:latin typeface="Cooper Black" pitchFamily="18" charset="0"/>
              </a:rPr>
              <a:t>(Creil BC)	</a:t>
            </a:r>
            <a:r>
              <a:rPr lang="fr-FR" sz="1400" dirty="0">
                <a:latin typeface="Cooper Black" pitchFamily="18" charset="0"/>
              </a:rPr>
              <a:t>		n°9 :   Claire DEBERLES </a:t>
            </a:r>
            <a:r>
              <a:rPr lang="fr-FR" sz="1200" dirty="0">
                <a:latin typeface="Cooper Black" pitchFamily="18" charset="0"/>
              </a:rPr>
              <a:t>(Nogent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N°8 :   Alizéa JOUY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		n°5 :   Océane DUPONTREUE </a:t>
            </a:r>
            <a:r>
              <a:rPr lang="fr-FR" sz="1200" dirty="0">
                <a:latin typeface="Cooper Black" pitchFamily="18" charset="0"/>
              </a:rPr>
              <a:t>(BC Vexin-</a:t>
            </a:r>
            <a:r>
              <a:rPr lang="fr-FR" sz="1200" dirty="0" err="1">
                <a:latin typeface="Cooper Black" pitchFamily="18" charset="0"/>
              </a:rPr>
              <a:t>Thelle</a:t>
            </a:r>
            <a:r>
              <a:rPr lang="fr-FR" sz="1200" dirty="0">
                <a:latin typeface="Cooper Black" pitchFamily="18" charset="0"/>
              </a:rPr>
              <a:t>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N°10 : Myriam N’DIAYE </a:t>
            </a:r>
            <a:r>
              <a:rPr lang="fr-FR" sz="1200" dirty="0">
                <a:latin typeface="Cooper Black" pitchFamily="18" charset="0"/>
              </a:rPr>
              <a:t>(Creil BC) </a:t>
            </a:r>
            <a:r>
              <a:rPr lang="fr-FR" sz="1400" dirty="0">
                <a:latin typeface="Cooper Black" pitchFamily="18" charset="0"/>
              </a:rPr>
              <a:t>		n°12 : Alexandra MARQUES </a:t>
            </a:r>
            <a:r>
              <a:rPr lang="fr-FR" sz="1200" dirty="0">
                <a:latin typeface="Cooper Black" pitchFamily="18" charset="0"/>
              </a:rPr>
              <a:t>(Gouvieux BO)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Marion Boutin (entraîneur)</a:t>
            </a:r>
            <a:r>
              <a:rPr lang="fr-FR" sz="1400" dirty="0">
                <a:latin typeface="Cooper Black" pitchFamily="18" charset="0"/>
              </a:rPr>
              <a:t>			n°14 : Marie-Amélie PERIGA </a:t>
            </a:r>
            <a:r>
              <a:rPr lang="fr-FR" sz="1200" dirty="0">
                <a:latin typeface="Cooper Black" pitchFamily="18" charset="0"/>
              </a:rPr>
              <a:t>(Gouvieux BO)</a:t>
            </a: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55576" y="5301208"/>
            <a:ext cx="7416824" cy="15567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260648"/>
            <a:ext cx="1152128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1991-92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1978)</a:t>
            </a:r>
          </a:p>
        </p:txBody>
      </p:sp>
      <p:pic>
        <p:nvPicPr>
          <p:cNvPr id="9" name="Image 8" descr="EQUIPE de l'OISE Benjamine 1991-1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131" y="692696"/>
            <a:ext cx="6144682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899592" y="5288340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</a:t>
            </a:r>
          </a:p>
          <a:p>
            <a:r>
              <a:rPr lang="fr-FR" sz="1200" dirty="0">
                <a:latin typeface="Cooper Black" pitchFamily="18" charset="0"/>
              </a:rPr>
              <a:t>assistante :  Angélique Richard			en bas :</a:t>
            </a:r>
          </a:p>
          <a:p>
            <a:r>
              <a:rPr lang="fr-FR" sz="1200" dirty="0">
                <a:latin typeface="Cooper Black" pitchFamily="18" charset="0"/>
              </a:rPr>
              <a:t>N°14 : Caroline FERLAY (ACLES St Just) </a:t>
            </a:r>
            <a:r>
              <a:rPr lang="fr-FR" sz="1200" dirty="0"/>
              <a:t>(†) </a:t>
            </a:r>
            <a:r>
              <a:rPr lang="fr-FR" sz="1200" dirty="0">
                <a:latin typeface="Cooper Black" pitchFamily="18" charset="0"/>
              </a:rPr>
              <a:t>	n°5 :   Cathy PIERRIN (Stade Compiégnois)</a:t>
            </a:r>
          </a:p>
          <a:p>
            <a:r>
              <a:rPr lang="fr-FR" sz="1200" dirty="0">
                <a:latin typeface="Cooper Black" pitchFamily="18" charset="0"/>
              </a:rPr>
              <a:t>N°13 : Capucine RÉHAULT (Nogent BC)	n°10 : Laurence GOVAERT (Nogent BC)</a:t>
            </a:r>
          </a:p>
          <a:p>
            <a:r>
              <a:rPr lang="fr-FR" sz="1200" dirty="0">
                <a:latin typeface="Cooper Black" pitchFamily="18" charset="0"/>
              </a:rPr>
              <a:t>N°6 :    Siham BEN SABAHIA (CO Beauvais)	n°9 :   Caroline AULON (ASCC Margny)</a:t>
            </a:r>
          </a:p>
          <a:p>
            <a:r>
              <a:rPr lang="fr-FR" sz="1200" dirty="0">
                <a:latin typeface="Cooper Black" pitchFamily="18" charset="0"/>
              </a:rPr>
              <a:t>N°11 : Alexandra LECOINTE (AS Esquennoy)	n°12 : Karine THIRIET (Stade Compiégnois)</a:t>
            </a:r>
          </a:p>
          <a:p>
            <a:r>
              <a:rPr lang="fr-FR" sz="1200" dirty="0">
                <a:latin typeface="Cooper Black" pitchFamily="18" charset="0"/>
              </a:rPr>
              <a:t>N°8 :    Céline TALLON (Nogent BC)		n°7 :   Sandra LASSALLE (BB Lacroix)</a:t>
            </a:r>
          </a:p>
          <a:p>
            <a:r>
              <a:rPr lang="fr-FR" sz="1200" dirty="0">
                <a:latin typeface="Cooper Black" pitchFamily="18" charset="0"/>
              </a:rPr>
              <a:t>Entraineur : Jean-Luc Royer</a:t>
            </a:r>
          </a:p>
        </p:txBody>
      </p:sp>
      <p:pic>
        <p:nvPicPr>
          <p:cNvPr id="8" name="Image 7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345832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2011-12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1999)</a:t>
            </a:r>
          </a:p>
          <a:p>
            <a:pPr algn="ctr"/>
            <a:r>
              <a:rPr lang="fr-FR" sz="1100" dirty="0">
                <a:latin typeface="Cooper Black" pitchFamily="18" charset="0"/>
              </a:rPr>
              <a:t>Tournoi de Noël 2011, Margny-les-Compiègne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5473005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Wani Muganguzi (assistant), Marion Boutin (entraineur), Anthony Logerot (assistant)</a:t>
            </a:r>
          </a:p>
          <a:p>
            <a:r>
              <a:rPr lang="fr-FR" sz="1200" dirty="0">
                <a:latin typeface="Cooper Black" pitchFamily="18" charset="0"/>
              </a:rPr>
              <a:t>					en bas :</a:t>
            </a:r>
          </a:p>
          <a:p>
            <a:r>
              <a:rPr lang="fr-FR" sz="1200" dirty="0">
                <a:latin typeface="Cooper Black" pitchFamily="18" charset="0"/>
              </a:rPr>
              <a:t>N°8 :   Kathy DIOP (Gouvieux BO)			n°6 :   Océane BISIAUX (BB Noyon)</a:t>
            </a:r>
          </a:p>
          <a:p>
            <a:r>
              <a:rPr lang="fr-FR" sz="1200" dirty="0">
                <a:latin typeface="Cooper Black" pitchFamily="18" charset="0"/>
              </a:rPr>
              <a:t>N°14 : Kelly CHASSE (Nogent BBC)			n°7 :   Ange BELEGUE (Nogent BBC)</a:t>
            </a:r>
          </a:p>
          <a:p>
            <a:r>
              <a:rPr lang="fr-FR" sz="1200" dirty="0">
                <a:latin typeface="Cooper Black" pitchFamily="18" charset="0"/>
              </a:rPr>
              <a:t>N°9 :   Laura COMINELLI (Gouvieux BO)		n°5 :   Océane DUPONTREUE (BC Vexin)	</a:t>
            </a:r>
          </a:p>
          <a:p>
            <a:r>
              <a:rPr lang="fr-FR" sz="1200" dirty="0">
                <a:latin typeface="Cooper Black" pitchFamily="18" charset="0"/>
              </a:rPr>
              <a:t>N°11 : Marine BOURGAIN (Gouvieux BO) 		n°12 : Romane CHALARD (Gouvieux BO)</a:t>
            </a:r>
          </a:p>
          <a:p>
            <a:r>
              <a:rPr lang="fr-FR" sz="1200" dirty="0">
                <a:latin typeface="Cooper Black" pitchFamily="18" charset="0"/>
              </a:rPr>
              <a:t>N°10 : Lisa Rose ONONT KOYENYI (Nogent BBC)  </a:t>
            </a:r>
            <a:r>
              <a:rPr lang="fr-FR" sz="1400" dirty="0">
                <a:latin typeface="Cooper Black" pitchFamily="18" charset="0"/>
              </a:rPr>
              <a:t>	</a:t>
            </a:r>
            <a:r>
              <a:rPr lang="fr-FR" sz="1200" dirty="0">
                <a:latin typeface="Cooper Black" pitchFamily="18" charset="0"/>
              </a:rPr>
              <a:t>n°4 :   Estelle BLANPIED (Gouvieux BO)</a:t>
            </a:r>
            <a:r>
              <a:rPr lang="fr-FR" sz="1400" dirty="0">
                <a:latin typeface="Cooper Black" pitchFamily="18" charset="0"/>
              </a:rPr>
              <a:t>	</a:t>
            </a: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0" name="Image 9" descr="PC213643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764704"/>
            <a:ext cx="6460298" cy="4653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229200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2012-13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2000)</a:t>
            </a:r>
          </a:p>
          <a:p>
            <a:pPr algn="ctr"/>
            <a:r>
              <a:rPr lang="fr-FR" sz="1100" dirty="0">
                <a:latin typeface="Cooper Black" pitchFamily="18" charset="0"/>
              </a:rPr>
              <a:t>Tournoi de Noël 2012, Le Tremblay-en-France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5301208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Damien Dugrosprez (entraineur) et Wani Muganguzi (assistant)</a:t>
            </a:r>
          </a:p>
          <a:p>
            <a:r>
              <a:rPr lang="fr-FR" sz="1200" dirty="0">
                <a:latin typeface="Cooper Black" pitchFamily="18" charset="0"/>
              </a:rPr>
              <a:t>					en bas :</a:t>
            </a:r>
          </a:p>
          <a:p>
            <a:r>
              <a:rPr lang="fr-FR" sz="1200" dirty="0">
                <a:latin typeface="Cooper Black" pitchFamily="18" charset="0"/>
              </a:rPr>
              <a:t>N°14 : Morgane DEPRE (US Crépy)			n°5 :   Baya ELIAS (US Crépy)</a:t>
            </a:r>
          </a:p>
          <a:p>
            <a:r>
              <a:rPr lang="fr-FR" sz="1200" dirty="0">
                <a:latin typeface="Cooper Black" pitchFamily="18" charset="0"/>
              </a:rPr>
              <a:t>N°13 : Emma BENNETOT (US Crépy)		n°9 :   Modeste EGOU (Montataire BB)</a:t>
            </a:r>
          </a:p>
          <a:p>
            <a:r>
              <a:rPr lang="fr-FR" sz="1200" dirty="0">
                <a:latin typeface="Cooper Black" pitchFamily="18" charset="0"/>
              </a:rPr>
              <a:t>N°8 :   Jessica NGOMA (Stade Compiégnois BB)		n°6 :   Carla PAUL (US Saint-Leu)	</a:t>
            </a:r>
          </a:p>
          <a:p>
            <a:r>
              <a:rPr lang="fr-FR" sz="1200" dirty="0">
                <a:latin typeface="Cooper Black" pitchFamily="18" charset="0"/>
              </a:rPr>
              <a:t>N°7 :   Binta DIALLO (Stade Compiégnois BB)		n°10 : Célina MEFTHA (US Crépy)</a:t>
            </a:r>
          </a:p>
          <a:p>
            <a:r>
              <a:rPr lang="fr-FR" sz="1200" dirty="0">
                <a:latin typeface="Cooper Black" pitchFamily="18" charset="0"/>
              </a:rPr>
              <a:t>N°12 : Chloé PANNET (BB Lacroix)</a:t>
            </a:r>
            <a:r>
              <a:rPr lang="fr-FR" sz="1400" dirty="0">
                <a:latin typeface="Cooper Black" pitchFamily="18" charset="0"/>
              </a:rPr>
              <a:t>			</a:t>
            </a:r>
            <a:r>
              <a:rPr lang="fr-FR" sz="1200" dirty="0">
                <a:latin typeface="Cooper Black" pitchFamily="18" charset="0"/>
              </a:rPr>
              <a:t>n°11 : Kelly CHASSE (Nogent BBC)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1" name="Image 10" descr="Oise benjamines 2012-13 nées en 2000 tournoi de Noel 2012 Tremb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7" y="836712"/>
            <a:ext cx="6480721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229200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2013-14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2001)</a:t>
            </a:r>
          </a:p>
          <a:p>
            <a:pPr algn="ctr"/>
            <a:r>
              <a:rPr lang="fr-FR" sz="1100" dirty="0">
                <a:latin typeface="Cooper Black" pitchFamily="18" charset="0"/>
              </a:rPr>
              <a:t>TIC, phase de Zone, Vernon, 25-27 avril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530120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Entraineurs: Wani Muganguzi, Damien Dugrosprez  et Aurélien Gravouille.</a:t>
            </a:r>
          </a:p>
          <a:p>
            <a:r>
              <a:rPr lang="fr-FR" sz="1200" dirty="0">
                <a:latin typeface="Cooper Black" pitchFamily="18" charset="0"/>
              </a:rPr>
              <a:t>					en bas :</a:t>
            </a:r>
          </a:p>
          <a:p>
            <a:r>
              <a:rPr lang="fr-FR" sz="1200" dirty="0">
                <a:latin typeface="Cooper Black" pitchFamily="18" charset="0"/>
              </a:rPr>
              <a:t>N°10 : Rebecca BILONDA (Montataire BB)		n°9 : Baya ELIAS (US Crépy)</a:t>
            </a:r>
          </a:p>
          <a:p>
            <a:r>
              <a:rPr lang="fr-FR" sz="1200" dirty="0">
                <a:latin typeface="Cooper Black" pitchFamily="18" charset="0"/>
              </a:rPr>
              <a:t>N°12 : Elia KADIMA MUTOMBO (BC Vexin- Thelle)	n°4 : Manon NOÉ (US Saint-Leu)</a:t>
            </a:r>
          </a:p>
          <a:p>
            <a:r>
              <a:rPr lang="fr-FR" sz="1200" dirty="0">
                <a:latin typeface="Cooper Black" pitchFamily="18" charset="0"/>
              </a:rPr>
              <a:t>N°11 : Binta DIALLO (Stade Compiégnois BB) 		n°7 : Mathilde DESORMAUX (BB La Croix)	</a:t>
            </a:r>
          </a:p>
          <a:p>
            <a:r>
              <a:rPr lang="fr-FR" sz="1200" dirty="0">
                <a:latin typeface="Cooper Black" pitchFamily="18" charset="0"/>
              </a:rPr>
              <a:t>N°5   : Carla PAUL (US Saint-Leu)   			n°8 : Katell MENIER (Beauvais BCO)</a:t>
            </a:r>
          </a:p>
          <a:p>
            <a:r>
              <a:rPr lang="fr-FR" sz="1200" dirty="0">
                <a:latin typeface="Cooper Black" pitchFamily="18" charset="0"/>
              </a:rPr>
              <a:t>N°13 : Modeste EGOU (Montataire BB)		n°6 : Donia GAOUA (Stade Compiégnois BB)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7" y="871001"/>
            <a:ext cx="5662357" cy="4270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702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229200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2014-15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2002)</a:t>
            </a:r>
          </a:p>
          <a:p>
            <a:pPr algn="ctr"/>
            <a:r>
              <a:rPr lang="fr-FR" sz="1100" dirty="0">
                <a:latin typeface="Cooper Black" pitchFamily="18" charset="0"/>
              </a:rPr>
              <a:t>Tournoi de Noël 2014, Sénart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5473214"/>
            <a:ext cx="878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Thomas Kebaïli et Damien Dugrosprez (entraineur) 				</a:t>
            </a:r>
          </a:p>
          <a:p>
            <a:r>
              <a:rPr lang="fr-FR" sz="1200" dirty="0">
                <a:latin typeface="Cooper Black" pitchFamily="18" charset="0"/>
              </a:rPr>
              <a:t>N°13 : Cléa DUBUISSON (US Saint-Leu)		n°4 : Nora REGRAGUI (Stade Compiégnois BB) </a:t>
            </a:r>
          </a:p>
          <a:p>
            <a:r>
              <a:rPr lang="fr-FR" sz="1200" dirty="0">
                <a:latin typeface="Cooper Black" pitchFamily="18" charset="0"/>
              </a:rPr>
              <a:t>N°15 : Claudia INYONGO ILAMBE (Noailles BBA)	n°9 : Emma COMINELLI (US Saint-Leu)  </a:t>
            </a:r>
          </a:p>
          <a:p>
            <a:r>
              <a:rPr lang="fr-FR" sz="1200" dirty="0">
                <a:latin typeface="Cooper Black" pitchFamily="18" charset="0"/>
              </a:rPr>
              <a:t>N°11 : Victoria OMALO OSO (Stade Compiégnois BB)  	n°5 : Rebecca TSOBGNY (US Crépy)</a:t>
            </a:r>
          </a:p>
          <a:p>
            <a:r>
              <a:rPr lang="fr-FR" sz="1200" dirty="0">
                <a:latin typeface="Cooper Black" pitchFamily="18" charset="0"/>
              </a:rPr>
              <a:t>N°12 : Elia KADIMA MUTOMBO (Nogent BBC)		n°8 : Aela NASHED (US Saint-Leu)</a:t>
            </a:r>
          </a:p>
          <a:p>
            <a:r>
              <a:rPr lang="fr-FR" sz="1200" dirty="0">
                <a:latin typeface="Cooper Black" pitchFamily="18" charset="0"/>
              </a:rPr>
              <a:t>N°10 : Jeanne GERARDIN (Beauvais BCO)</a:t>
            </a:r>
            <a:r>
              <a:rPr lang="fr-FR" sz="1400" dirty="0">
                <a:latin typeface="Cooper Black" pitchFamily="18" charset="0"/>
              </a:rPr>
              <a:t>		</a:t>
            </a:r>
            <a:r>
              <a:rPr lang="fr-FR" sz="1200" dirty="0">
                <a:latin typeface="Cooper Black" pitchFamily="18" charset="0"/>
              </a:rPr>
              <a:t>n°7 : Anya ELIAS (Stade Compiégnois BB)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6" y="835179"/>
            <a:ext cx="6912260" cy="4607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404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229200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2015-16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2003)</a:t>
            </a:r>
          </a:p>
          <a:p>
            <a:pPr algn="ctr"/>
            <a:r>
              <a:rPr lang="fr-FR" sz="1100" dirty="0">
                <a:latin typeface="Cooper Black" pitchFamily="18" charset="0"/>
              </a:rPr>
              <a:t>Tournoi de Noël 2012, Le Tremblay-en-France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5301208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Damien Dugrosprez (entraineur) et Wani Muganguzi (assistant)</a:t>
            </a:r>
          </a:p>
          <a:p>
            <a:r>
              <a:rPr lang="fr-FR" sz="1200" dirty="0">
                <a:latin typeface="Cooper Black" pitchFamily="18" charset="0"/>
              </a:rPr>
              <a:t>					en bas :</a:t>
            </a:r>
          </a:p>
          <a:p>
            <a:r>
              <a:rPr lang="fr-FR" sz="1200" dirty="0">
                <a:latin typeface="Cooper Black" pitchFamily="18" charset="0"/>
              </a:rPr>
              <a:t>N°14 : Morgane DEPRE (US Crépy)			n°5 :   Baya ELIAS (US Crépy)</a:t>
            </a:r>
          </a:p>
          <a:p>
            <a:r>
              <a:rPr lang="fr-FR" sz="1200" dirty="0">
                <a:latin typeface="Cooper Black" pitchFamily="18" charset="0"/>
              </a:rPr>
              <a:t>N°13 : Emma BENNETOT (US Crépy)		n°9 :   Modeste EGOU (Montataire BB)</a:t>
            </a:r>
          </a:p>
          <a:p>
            <a:r>
              <a:rPr lang="fr-FR" sz="1200" dirty="0">
                <a:latin typeface="Cooper Black" pitchFamily="18" charset="0"/>
              </a:rPr>
              <a:t>N°8 :   Jessica NGOMA (Stade Compiégnois BB)		n°6 :   Carla PAUL (US Saint-Leu)	</a:t>
            </a:r>
          </a:p>
          <a:p>
            <a:r>
              <a:rPr lang="fr-FR" sz="1200" dirty="0">
                <a:latin typeface="Cooper Black" pitchFamily="18" charset="0"/>
              </a:rPr>
              <a:t>N°7 :   Binta DIALLO (Stade Compiégnois BB)		n°10 : Célina MEFTHA (US Crépy)</a:t>
            </a:r>
          </a:p>
          <a:p>
            <a:r>
              <a:rPr lang="fr-FR" sz="1200" dirty="0">
                <a:latin typeface="Cooper Black" pitchFamily="18" charset="0"/>
              </a:rPr>
              <a:t>N°12 : Chloé PANNET (BB Lacroix)</a:t>
            </a:r>
            <a:r>
              <a:rPr lang="fr-FR" sz="1400" dirty="0">
                <a:latin typeface="Cooper Black" pitchFamily="18" charset="0"/>
              </a:rPr>
              <a:t>			</a:t>
            </a:r>
            <a:r>
              <a:rPr lang="fr-FR" sz="1200" dirty="0">
                <a:latin typeface="Cooper Black" pitchFamily="18" charset="0"/>
              </a:rPr>
              <a:t>n°11 : Kelly CHASSE (Nogent BBC)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789045"/>
            <a:ext cx="6660232" cy="4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229200"/>
            <a:ext cx="8712968" cy="1512168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2016-17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2004)</a:t>
            </a:r>
          </a:p>
          <a:p>
            <a:pPr algn="ctr"/>
            <a:r>
              <a:rPr lang="fr-FR" sz="1100" dirty="0">
                <a:latin typeface="Cooper Black" pitchFamily="18" charset="0"/>
              </a:rPr>
              <a:t>Tournoi de Noël 2012, Le Tremblay-en-France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5301208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Damien Dugrosprez (entraineur) et Wani Muganguzi (assistant)</a:t>
            </a:r>
          </a:p>
          <a:p>
            <a:r>
              <a:rPr lang="fr-FR" sz="1200" dirty="0">
                <a:latin typeface="Cooper Black" pitchFamily="18" charset="0"/>
              </a:rPr>
              <a:t>					en bas :</a:t>
            </a:r>
          </a:p>
          <a:p>
            <a:r>
              <a:rPr lang="fr-FR" sz="1200" dirty="0">
                <a:latin typeface="Cooper Black" pitchFamily="18" charset="0"/>
              </a:rPr>
              <a:t>N°14 : Morgane DEPRE (US Crépy)			n°5 :   Baya ELIAS (US Crépy)</a:t>
            </a:r>
          </a:p>
          <a:p>
            <a:r>
              <a:rPr lang="fr-FR" sz="1200" dirty="0">
                <a:latin typeface="Cooper Black" pitchFamily="18" charset="0"/>
              </a:rPr>
              <a:t>N°13 : Emma BENNETOT (US Crépy)		n°9 :   Modeste EGOU (Montataire BB)</a:t>
            </a:r>
          </a:p>
          <a:p>
            <a:r>
              <a:rPr lang="fr-FR" sz="1200" dirty="0">
                <a:latin typeface="Cooper Black" pitchFamily="18" charset="0"/>
              </a:rPr>
              <a:t>N°8 :   Jessica NGOMA (Stade Compiégnois BB)		n°6 :   Carla PAUL (US Saint-Leu)	</a:t>
            </a:r>
          </a:p>
          <a:p>
            <a:r>
              <a:rPr lang="fr-FR" sz="1200" dirty="0">
                <a:latin typeface="Cooper Black" pitchFamily="18" charset="0"/>
              </a:rPr>
              <a:t>N°7 :   Binta DIALLO (Stade Compiégnois BB)		n°10 : Célina MEFTHA (US Crépy)</a:t>
            </a:r>
          </a:p>
          <a:p>
            <a:r>
              <a:rPr lang="fr-FR" sz="1200" dirty="0">
                <a:latin typeface="Cooper Black" pitchFamily="18" charset="0"/>
              </a:rPr>
              <a:t>N°12 : Chloé PANNET (BB Lacroix)</a:t>
            </a:r>
            <a:r>
              <a:rPr lang="fr-FR" sz="1400" dirty="0">
                <a:latin typeface="Cooper Black" pitchFamily="18" charset="0"/>
              </a:rPr>
              <a:t>			</a:t>
            </a:r>
            <a:r>
              <a:rPr lang="fr-FR" sz="1200" dirty="0">
                <a:latin typeface="Cooper Black" pitchFamily="18" charset="0"/>
              </a:rPr>
              <a:t>n°11 : Kelly CHASSE (Nogent BBC)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993208" cy="1465729"/>
          </a:xfrm>
          <a:prstGeom prst="rect">
            <a:avLst/>
          </a:prstGeom>
        </p:spPr>
      </p:pic>
      <p:pic>
        <p:nvPicPr>
          <p:cNvPr id="5" name="Image 4" descr="U18 200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1480474" cy="1973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 6" descr="Johanne Gomis, CM 2010 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0647"/>
            <a:ext cx="1800200" cy="2921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 descr="gal-409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005064"/>
            <a:ext cx="1333273" cy="2003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 8" descr="53Diakho_Rama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05064"/>
            <a:ext cx="1816141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 9" descr="Kekelly Elenga, EDF U20 2011 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4077072"/>
            <a:ext cx="1314171" cy="1946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467544" y="6237312"/>
            <a:ext cx="8676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oper Black" pitchFamily="18" charset="0"/>
              </a:rPr>
              <a:t>Carine PAUL              Johanne GOMIS             Ramata DIAKHO           Kekelly ELENGA</a:t>
            </a:r>
          </a:p>
          <a:p>
            <a:r>
              <a:rPr lang="fr-FR" sz="900" dirty="0">
                <a:latin typeface="Cooper Black" pitchFamily="18" charset="0"/>
              </a:rPr>
              <a:t>(US St Leu, Beauvais OUC)                              (Nogent BBC)                                             (Stade Compiégnois BB)                                (Nogent BBC, SCBB)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64088" y="1340768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oper Black" pitchFamily="18" charset="0"/>
              </a:rPr>
              <a:t>Internationale A</a:t>
            </a:r>
          </a:p>
          <a:p>
            <a:pPr algn="ctr"/>
            <a:endParaRPr lang="fr-FR" sz="1600" dirty="0">
              <a:latin typeface="Cooper Black" pitchFamily="18" charset="0"/>
            </a:endParaRPr>
          </a:p>
          <a:p>
            <a:pPr algn="ctr"/>
            <a:r>
              <a:rPr lang="fr-FR" sz="1600" dirty="0">
                <a:latin typeface="Cooper Black" pitchFamily="18" charset="0"/>
              </a:rPr>
              <a:t>Johanne GOMIS         (Nogent BBC)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83768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oper Black" pitchFamily="18" charset="0"/>
              </a:rPr>
              <a:t>Internationales Espoirs (U20)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520" y="332656"/>
            <a:ext cx="27363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oper Black" pitchFamily="18" charset="0"/>
              </a:rPr>
              <a:t>ELLES SONT PASSÉES PAR LA SÉLECTION DE L’OISE BENJAMINES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9532" y="476672"/>
            <a:ext cx="828092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latin typeface="Cooper Black" pitchFamily="18" charset="0"/>
            </a:endParaRPr>
          </a:p>
          <a:p>
            <a:endParaRPr lang="fr-FR" sz="1600" b="1" dirty="0">
              <a:latin typeface="Cooper Black" pitchFamily="18" charset="0"/>
            </a:endParaRPr>
          </a:p>
          <a:p>
            <a:r>
              <a:rPr lang="fr-FR" sz="1600" b="1" dirty="0">
                <a:latin typeface="Cooper Black" pitchFamily="18" charset="0"/>
              </a:rPr>
              <a:t>Internationale A : 		</a:t>
            </a:r>
            <a:r>
              <a:rPr lang="fr-FR" sz="1600" dirty="0">
                <a:latin typeface="Cooper Black" pitchFamily="18" charset="0"/>
              </a:rPr>
              <a:t>Johanne GOMIS</a:t>
            </a:r>
          </a:p>
          <a:p>
            <a:r>
              <a:rPr lang="fr-FR" sz="1600" dirty="0">
                <a:latin typeface="Cooper Black" pitchFamily="18" charset="0"/>
              </a:rPr>
              <a:t>			</a:t>
            </a:r>
          </a:p>
          <a:p>
            <a:r>
              <a:rPr lang="fr-FR" sz="1600" b="1" dirty="0">
                <a:latin typeface="Cooper Black" pitchFamily="18" charset="0"/>
              </a:rPr>
              <a:t>Internationales Espoirs (U20) :</a:t>
            </a:r>
            <a:r>
              <a:rPr lang="fr-FR" sz="1600" dirty="0">
                <a:latin typeface="Cooper Black" pitchFamily="18" charset="0"/>
              </a:rPr>
              <a:t>	Johanne GOMIS</a:t>
            </a:r>
          </a:p>
          <a:p>
            <a:r>
              <a:rPr lang="fr-FR" sz="1600" dirty="0">
                <a:latin typeface="Cooper Black" pitchFamily="18" charset="0"/>
              </a:rPr>
              <a:t>				Ramata DIAKHO</a:t>
            </a:r>
          </a:p>
          <a:p>
            <a:r>
              <a:rPr lang="fr-FR" sz="1600" dirty="0">
                <a:latin typeface="Cooper Black" pitchFamily="18" charset="0"/>
              </a:rPr>
              <a:t>				Carine PAUL</a:t>
            </a:r>
          </a:p>
          <a:p>
            <a:r>
              <a:rPr lang="fr-FR" sz="1600" dirty="0">
                <a:latin typeface="Cooper Black" pitchFamily="18" charset="0"/>
              </a:rPr>
              <a:t>				Kekelly ELENGA							Viviane ADJUTOR</a:t>
            </a:r>
          </a:p>
          <a:p>
            <a:r>
              <a:rPr lang="fr-FR" sz="1600" dirty="0">
                <a:latin typeface="Cooper Black" pitchFamily="18" charset="0"/>
              </a:rPr>
              <a:t>				Sophia ELENGA</a:t>
            </a:r>
          </a:p>
          <a:p>
            <a:r>
              <a:rPr lang="fr-FR" sz="1600" dirty="0">
                <a:latin typeface="Cooper Black" pitchFamily="18" charset="0"/>
              </a:rPr>
              <a:t>				</a:t>
            </a:r>
          </a:p>
          <a:p>
            <a:r>
              <a:rPr lang="fr-FR" sz="1600" b="1" dirty="0">
                <a:latin typeface="Cooper Black" pitchFamily="18" charset="0"/>
              </a:rPr>
              <a:t>Internationales Juniors (U18) :  	</a:t>
            </a:r>
            <a:r>
              <a:rPr lang="fr-FR" sz="1600" dirty="0">
                <a:latin typeface="Cooper Black" pitchFamily="18" charset="0"/>
              </a:rPr>
              <a:t>Ramata DIAKHO</a:t>
            </a:r>
          </a:p>
          <a:p>
            <a:r>
              <a:rPr lang="fr-FR" sz="1600" dirty="0">
                <a:latin typeface="Cooper Black" pitchFamily="18" charset="0"/>
              </a:rPr>
              <a:t>				Mathilde HEURTEMATTE	</a:t>
            </a:r>
          </a:p>
          <a:p>
            <a:r>
              <a:rPr lang="fr-FR" sz="1600" dirty="0">
                <a:latin typeface="Cooper Black" pitchFamily="18" charset="0"/>
              </a:rPr>
              <a:t>				Carine PAUL</a:t>
            </a:r>
          </a:p>
          <a:p>
            <a:r>
              <a:rPr lang="fr-FR" sz="1600" dirty="0">
                <a:latin typeface="Cooper Black" pitchFamily="18" charset="0"/>
              </a:rPr>
              <a:t>				Kekelly ELENGA</a:t>
            </a:r>
          </a:p>
          <a:p>
            <a:r>
              <a:rPr lang="fr-FR" sz="1600" dirty="0">
                <a:latin typeface="Cooper Black" pitchFamily="18" charset="0"/>
              </a:rPr>
              <a:t>				Sophia ELENGA</a:t>
            </a:r>
          </a:p>
          <a:p>
            <a:r>
              <a:rPr lang="fr-FR" sz="1600" dirty="0">
                <a:latin typeface="Cooper Black" pitchFamily="18" charset="0"/>
              </a:rPr>
              <a:t>				Jessica MAVAMBOU</a:t>
            </a:r>
          </a:p>
          <a:p>
            <a:r>
              <a:rPr lang="fr-FR" sz="1600" dirty="0">
                <a:latin typeface="Cooper Black" pitchFamily="18" charset="0"/>
              </a:rPr>
              <a:t>				Aminata GUEYE</a:t>
            </a:r>
          </a:p>
          <a:p>
            <a:r>
              <a:rPr lang="fr-FR" sz="1600" dirty="0">
                <a:latin typeface="Cooper Black" pitchFamily="18" charset="0"/>
              </a:rPr>
              <a:t>				</a:t>
            </a:r>
          </a:p>
          <a:p>
            <a:r>
              <a:rPr lang="fr-FR" sz="1600" b="1" dirty="0">
                <a:latin typeface="Cooper Black" pitchFamily="18" charset="0"/>
              </a:rPr>
              <a:t>Internationales Cadettes (U16) :	</a:t>
            </a:r>
            <a:r>
              <a:rPr lang="fr-FR" sz="1600" dirty="0">
                <a:latin typeface="Cooper Black" pitchFamily="18" charset="0"/>
              </a:rPr>
              <a:t>Carine PAUL</a:t>
            </a:r>
          </a:p>
          <a:p>
            <a:r>
              <a:rPr lang="fr-FR" sz="1600" b="1" dirty="0">
                <a:latin typeface="Cooper Black" pitchFamily="18" charset="0"/>
              </a:rPr>
              <a:t>				</a:t>
            </a:r>
            <a:r>
              <a:rPr lang="fr-FR" sz="1600" dirty="0">
                <a:latin typeface="Cooper Black" pitchFamily="18" charset="0"/>
              </a:rPr>
              <a:t>Sophia ELENGA</a:t>
            </a:r>
          </a:p>
          <a:p>
            <a:r>
              <a:rPr lang="fr-FR" sz="1400" dirty="0">
                <a:latin typeface="Cooper Black" pitchFamily="18" charset="0"/>
              </a:rPr>
              <a:t>				</a:t>
            </a:r>
            <a:r>
              <a:rPr lang="fr-FR" sz="1600" dirty="0">
                <a:latin typeface="Cooper Black" pitchFamily="18" charset="0"/>
              </a:rPr>
              <a:t>Jessica MAVAMBOU</a:t>
            </a:r>
          </a:p>
          <a:p>
            <a:r>
              <a:rPr lang="fr-FR" sz="1400" dirty="0">
                <a:latin typeface="Cooper Black" pitchFamily="18" charset="0"/>
              </a:rPr>
              <a:t>						</a:t>
            </a:r>
          </a:p>
          <a:p>
            <a:r>
              <a:rPr lang="fr-FR" sz="1400" dirty="0">
                <a:latin typeface="Cooper Black" pitchFamily="18" charset="0"/>
              </a:rPr>
              <a:t>Ont également joué en LFB :		Maiween ANDRIAMILANDY (Reims 2002,03)</a:t>
            </a:r>
          </a:p>
          <a:p>
            <a:r>
              <a:rPr lang="fr-FR" sz="1400" dirty="0">
                <a:latin typeface="Cooper Black" pitchFamily="18" charset="0"/>
              </a:rPr>
              <a:t>				Viviane ADJUTOR (Pays d’Aix Basket 13)</a:t>
            </a:r>
          </a:p>
          <a:p>
            <a:r>
              <a:rPr lang="fr-FR" sz="1400" dirty="0">
                <a:latin typeface="Cooper Black" pitchFamily="18" charset="0"/>
              </a:rPr>
              <a:t>				</a:t>
            </a:r>
          </a:p>
          <a:p>
            <a:r>
              <a:rPr lang="fr-FR" sz="1400" dirty="0">
                <a:latin typeface="Cooper Black" pitchFamily="18" charset="0"/>
              </a:rPr>
              <a:t>				</a:t>
            </a:r>
          </a:p>
          <a:p>
            <a:r>
              <a:rPr lang="fr-FR" sz="1400" dirty="0">
                <a:latin typeface="Cooper Black" pitchFamily="18" charset="0"/>
              </a:rPr>
              <a:t>				</a:t>
            </a:r>
          </a:p>
        </p:txBody>
      </p:sp>
      <p:pic>
        <p:nvPicPr>
          <p:cNvPr id="3" name="Image 2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993208" cy="14657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35696" y="4046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oper Black" pitchFamily="18" charset="0"/>
              </a:rPr>
              <a:t>Elles sont passées par la sélection OISE 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408712" cy="439718"/>
          </a:xfrm>
          <a:ln w="28575"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400" dirty="0">
                <a:latin typeface="Cooper Black" pitchFamily="18" charset="0"/>
              </a:rPr>
              <a:t>LES ISARIENS CHAMPIONS D’EUROPE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429107" cy="3296427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2736"/>
            <a:ext cx="3600450" cy="2740025"/>
          </a:xfrm>
          <a:prstGeom prst="rect">
            <a:avLst/>
          </a:prstGeom>
          <a:noFill/>
          <a:ln w="15875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449258" cy="29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01208"/>
            <a:ext cx="10556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143512"/>
            <a:ext cx="10556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786322"/>
            <a:ext cx="928694" cy="175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uban vers le bas 8"/>
          <p:cNvSpPr/>
          <p:nvPr/>
        </p:nvSpPr>
        <p:spPr>
          <a:xfrm>
            <a:off x="214282" y="4500570"/>
            <a:ext cx="2500330" cy="42862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Johanne GOMIS</a:t>
            </a:r>
          </a:p>
          <a:p>
            <a:pPr algn="ctr"/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Nogent BBC</a:t>
            </a:r>
          </a:p>
        </p:txBody>
      </p:sp>
      <p:sp>
        <p:nvSpPr>
          <p:cNvPr id="11" name="Ruban vers le bas 10"/>
          <p:cNvSpPr/>
          <p:nvPr/>
        </p:nvSpPr>
        <p:spPr>
          <a:xfrm>
            <a:off x="3357554" y="3929066"/>
            <a:ext cx="2500330" cy="42862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Henri KAHUDI</a:t>
            </a:r>
          </a:p>
          <a:p>
            <a:pPr algn="ctr"/>
            <a:r>
              <a:rPr lang="fr-FR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CS Pontpoint</a:t>
            </a:r>
          </a:p>
        </p:txBody>
      </p:sp>
      <p:sp>
        <p:nvSpPr>
          <p:cNvPr id="12" name="Ruban vers le bas 11"/>
          <p:cNvSpPr/>
          <p:nvPr/>
        </p:nvSpPr>
        <p:spPr>
          <a:xfrm>
            <a:off x="6286512" y="4143380"/>
            <a:ext cx="2857488" cy="50006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Ramata DIAKHO</a:t>
            </a:r>
          </a:p>
          <a:p>
            <a:pPr algn="ctr"/>
            <a:r>
              <a:rPr lang="fr-FR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Stade Compiègnois BB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715140" y="4714884"/>
            <a:ext cx="228601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Berlin Sans FB" pitchFamily="34" charset="0"/>
              </a:rPr>
              <a:t>Championne d’Europe Espoirs 2005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85720" y="5000636"/>
            <a:ext cx="228601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Berlin Sans FB" pitchFamily="34" charset="0"/>
              </a:rPr>
              <a:t>Championne d’Europe Espoirs 2005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571868" y="4429132"/>
            <a:ext cx="214314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Berlin Sans FB" pitchFamily="34" charset="0"/>
              </a:rPr>
              <a:t>Champion d’Europe Espoirs 2010</a:t>
            </a:r>
          </a:p>
        </p:txBody>
      </p:sp>
      <p:pic>
        <p:nvPicPr>
          <p:cNvPr id="19" name="Image 18" descr="008 ComiteOise officiel FFB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116632"/>
            <a:ext cx="536735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55576" y="5301208"/>
            <a:ext cx="7704856" cy="15567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260648"/>
            <a:ext cx="1152128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1992-93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1979)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99592" y="52883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</a:t>
            </a:r>
          </a:p>
          <a:p>
            <a:r>
              <a:rPr lang="fr-FR" sz="1200" dirty="0">
                <a:latin typeface="Cooper Black" pitchFamily="18" charset="0"/>
              </a:rPr>
              <a:t>Entraineur :  Bertrand Mékil		en bas :</a:t>
            </a:r>
          </a:p>
          <a:p>
            <a:r>
              <a:rPr lang="fr-FR" sz="1200" dirty="0">
                <a:latin typeface="Cooper Black" pitchFamily="18" charset="0"/>
              </a:rPr>
              <a:t>N°13 :  Assya BENECH (ABC Méru)		n°7 :  Karine MONJOU (AS Esquennoy)</a:t>
            </a:r>
          </a:p>
          <a:p>
            <a:r>
              <a:rPr lang="fr-FR" sz="1200" dirty="0">
                <a:latin typeface="Cooper Black" pitchFamily="18" charset="0"/>
              </a:rPr>
              <a:t>N°8 :    Alexandra ANSELME (BCC Nanteuil)	n°4 :  Cathy PIERRIN (Stade Compiégnois)</a:t>
            </a:r>
          </a:p>
          <a:p>
            <a:r>
              <a:rPr lang="fr-FR" sz="1200" dirty="0">
                <a:latin typeface="Cooper Black" pitchFamily="18" charset="0"/>
              </a:rPr>
              <a:t>N°10 :  Ketty ANNICETTE (BCC Nanteuil)	n°5 :  Sonia PEREIRA (Montataire BB)</a:t>
            </a:r>
          </a:p>
          <a:p>
            <a:r>
              <a:rPr lang="fr-FR" sz="1200" dirty="0">
                <a:latin typeface="Cooper Black" pitchFamily="18" charset="0"/>
              </a:rPr>
              <a:t>N°9 :    Mathilde GOSSART (US Crépy)	n°12 :</a:t>
            </a:r>
          </a:p>
          <a:p>
            <a:r>
              <a:rPr lang="fr-FR" sz="1200" dirty="0">
                <a:latin typeface="Cooper Black" pitchFamily="18" charset="0"/>
              </a:rPr>
              <a:t>N°11 :  Véronique GAFFET (Nogent BBC)  	n°6 :   Karine KEDZIERSKI (Stade Compiégnois)</a:t>
            </a:r>
          </a:p>
          <a:p>
            <a:r>
              <a:rPr lang="fr-FR" sz="1200" dirty="0">
                <a:latin typeface="Cooper Black" pitchFamily="18" charset="0"/>
              </a:rPr>
              <a:t>Assistante : Angélique Richard</a:t>
            </a:r>
          </a:p>
        </p:txBody>
      </p:sp>
      <p:pic>
        <p:nvPicPr>
          <p:cNvPr id="8" name="Image 7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2" name="Image 11" descr="Oise Benjamines 1992-93 nées en 1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20688"/>
            <a:ext cx="6192688" cy="4625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9512" y="5013176"/>
            <a:ext cx="8208912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Oise benjamines 1994-95 nées en 1981 (R Vanckerkvoorde, N Fluteaux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692696"/>
            <a:ext cx="6268237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1994-95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5085184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Malorie Louvet (assistante)</a:t>
            </a:r>
          </a:p>
          <a:p>
            <a:r>
              <a:rPr lang="fr-FR" sz="1400" dirty="0">
                <a:latin typeface="Cooper Black" pitchFamily="18" charset="0"/>
              </a:rPr>
              <a:t>N°4 :   Edwige LECOMTE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N°10 : Rebecca VAN KERCKVOORDE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n°7 :   Nathalie VERPOORT </a:t>
            </a:r>
            <a:r>
              <a:rPr lang="fr-FR" sz="1200" dirty="0">
                <a:latin typeface="Cooper Black" pitchFamily="18" charset="0"/>
              </a:rPr>
              <a:t>(Nogent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Aurélie SADOWSKI </a:t>
            </a:r>
            <a:r>
              <a:rPr lang="fr-FR" sz="1200" dirty="0">
                <a:latin typeface="Cooper Black" pitchFamily="18" charset="0"/>
              </a:rPr>
              <a:t>(CO Beauvais)</a:t>
            </a:r>
            <a:r>
              <a:rPr lang="fr-FR" sz="1400" dirty="0">
                <a:latin typeface="Cooper Black" pitchFamily="18" charset="0"/>
              </a:rPr>
              <a:t>		n°11 : Laetitia COULON </a:t>
            </a:r>
            <a:r>
              <a:rPr lang="fr-FR" sz="1200" dirty="0">
                <a:latin typeface="Cooper Black" pitchFamily="18" charset="0"/>
              </a:rPr>
              <a:t>(ASCC Margny)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N°14 : Vanessa TANDOH </a:t>
            </a:r>
            <a:r>
              <a:rPr lang="fr-FR" sz="1200" dirty="0">
                <a:latin typeface="Cooper Black" pitchFamily="18" charset="0"/>
              </a:rPr>
              <a:t>(US Gouvieux)	</a:t>
            </a:r>
            <a:r>
              <a:rPr lang="fr-FR" sz="1400" dirty="0">
                <a:latin typeface="Cooper Black" pitchFamily="18" charset="0"/>
              </a:rPr>
              <a:t>	n°5 :   Aurélie CARRERE </a:t>
            </a:r>
            <a:r>
              <a:rPr lang="fr-FR" sz="1200" dirty="0">
                <a:latin typeface="Cooper Black" pitchFamily="18" charset="0"/>
              </a:rPr>
              <a:t>(US Gouvieux)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N°8 :   Nelly FLUTEAUX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	n°13 : Christelle SOISSONS</a:t>
            </a:r>
          </a:p>
          <a:p>
            <a:r>
              <a:rPr lang="fr-FR" sz="1200" dirty="0">
                <a:latin typeface="Cooper Black" pitchFamily="18" charset="0"/>
              </a:rPr>
              <a:t>Coach : Eric Macron	</a:t>
            </a:r>
            <a:r>
              <a:rPr lang="fr-FR" sz="1400" dirty="0">
                <a:latin typeface="Cooper Black" pitchFamily="18" charset="0"/>
              </a:rPr>
              <a:t>			n°6 :   Aurélie PILLOT </a:t>
            </a:r>
            <a:r>
              <a:rPr lang="fr-FR" sz="1200" dirty="0">
                <a:latin typeface="Cooper Black" pitchFamily="18" charset="0"/>
              </a:rPr>
              <a:t>(US Gouvieux)</a:t>
            </a:r>
            <a:endParaRPr lang="fr-FR" sz="1400" dirty="0"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1981)</a:t>
            </a:r>
          </a:p>
        </p:txBody>
      </p:sp>
      <p:pic>
        <p:nvPicPr>
          <p:cNvPr id="10" name="Image 9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899592" y="4941168"/>
            <a:ext cx="7704856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1995-96</a:t>
            </a:r>
          </a:p>
        </p:txBody>
      </p:sp>
      <p:pic>
        <p:nvPicPr>
          <p:cNvPr id="5" name="Image 4" descr="Oise benjamines 1995-96 nées en 1983 (M Andriamilandy, A Queniez, I Masson, A Tornio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92696"/>
            <a:ext cx="5400600" cy="425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899592" y="501317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assistante Caroline Aulon</a:t>
            </a:r>
          </a:p>
          <a:p>
            <a:r>
              <a:rPr lang="fr-FR" sz="1400" dirty="0">
                <a:latin typeface="Cooper Black" pitchFamily="18" charset="0"/>
              </a:rPr>
              <a:t>N°4 :   Maiween ANDRIAMILANDY </a:t>
            </a:r>
            <a:r>
              <a:rPr lang="fr-FR" sz="1200" dirty="0">
                <a:latin typeface="Cooper Black" pitchFamily="18" charset="0"/>
              </a:rPr>
              <a:t>(BCC Nanteuil)</a:t>
            </a:r>
            <a:r>
              <a:rPr lang="fr-FR" sz="1400" dirty="0">
                <a:latin typeface="Cooper Black" pitchFamily="18" charset="0"/>
              </a:rPr>
              <a:t>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N°8 :   Audrey QUENIEZ </a:t>
            </a:r>
            <a:r>
              <a:rPr lang="fr-FR" sz="1200" dirty="0">
                <a:latin typeface="Cooper Black" pitchFamily="18" charset="0"/>
              </a:rPr>
              <a:t>(AS Thourotte)	</a:t>
            </a:r>
            <a:r>
              <a:rPr lang="fr-FR" sz="1400" dirty="0">
                <a:latin typeface="Cooper Black" pitchFamily="18" charset="0"/>
              </a:rPr>
              <a:t>n°10 : Jessie LEFRANC </a:t>
            </a:r>
            <a:r>
              <a:rPr lang="fr-FR" sz="1200" dirty="0">
                <a:latin typeface="Cooper Black" pitchFamily="18" charset="0"/>
              </a:rPr>
              <a:t>(Nogent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N°5 :   Emilie GAY </a:t>
            </a:r>
            <a:r>
              <a:rPr lang="fr-FR" sz="1200" dirty="0">
                <a:latin typeface="Cooper Black" pitchFamily="18" charset="0"/>
              </a:rPr>
              <a:t>(BCC Nanteuil)</a:t>
            </a:r>
            <a:r>
              <a:rPr lang="fr-FR" sz="1400" dirty="0">
                <a:latin typeface="Cooper Black" pitchFamily="18" charset="0"/>
              </a:rPr>
              <a:t>	n°7 :   Aurélie TORNIOR </a:t>
            </a:r>
            <a:r>
              <a:rPr lang="fr-FR" sz="1200" dirty="0">
                <a:latin typeface="Cooper Black" pitchFamily="18" charset="0"/>
              </a:rPr>
              <a:t>(CS </a:t>
            </a:r>
            <a:r>
              <a:rPr lang="fr-FR" sz="1200" dirty="0" err="1">
                <a:latin typeface="Cooper Black" pitchFamily="18" charset="0"/>
              </a:rPr>
              <a:t>Pontpoint</a:t>
            </a:r>
            <a:r>
              <a:rPr lang="fr-FR" sz="1200" dirty="0">
                <a:latin typeface="Cooper Black" pitchFamily="18" charset="0"/>
              </a:rPr>
              <a:t>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N°13 : Laetitia DELAERE </a:t>
            </a:r>
            <a:r>
              <a:rPr lang="fr-FR" sz="1200" dirty="0">
                <a:latin typeface="Cooper Black" pitchFamily="18" charset="0"/>
              </a:rPr>
              <a:t>(BCC Nanteuil)</a:t>
            </a:r>
            <a:r>
              <a:rPr lang="fr-FR" sz="1400" dirty="0">
                <a:latin typeface="Cooper Black" pitchFamily="18" charset="0"/>
              </a:rPr>
              <a:t>	n°9 :   Amélie ROYER </a:t>
            </a:r>
            <a:r>
              <a:rPr lang="fr-FR" sz="1200" dirty="0">
                <a:latin typeface="Cooper Black" pitchFamily="18" charset="0"/>
              </a:rPr>
              <a:t>(Montataire BB)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Caroline BOULANGER </a:t>
            </a:r>
            <a:r>
              <a:rPr lang="fr-FR" sz="1200" dirty="0">
                <a:latin typeface="Cooper Black" pitchFamily="18" charset="0"/>
              </a:rPr>
              <a:t>(Nogent BC)</a:t>
            </a:r>
            <a:r>
              <a:rPr lang="fr-FR" sz="1400" dirty="0">
                <a:latin typeface="Cooper Black" pitchFamily="18" charset="0"/>
              </a:rPr>
              <a:t>	n°11 : Isabelle MASSON </a:t>
            </a:r>
            <a:r>
              <a:rPr lang="fr-FR" sz="1200" dirty="0">
                <a:latin typeface="Cooper Black" pitchFamily="18" charset="0"/>
              </a:rPr>
              <a:t>(US Crépy)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200" dirty="0">
                <a:latin typeface="Cooper Black" pitchFamily="18" charset="0"/>
              </a:rPr>
              <a:t>Coach Eric Macron</a:t>
            </a:r>
            <a:r>
              <a:rPr lang="fr-FR" sz="1400" dirty="0">
                <a:latin typeface="Cooper Black" pitchFamily="18" charset="0"/>
              </a:rPr>
              <a:t>			n°6 :   Nathalie MODESTINE </a:t>
            </a:r>
            <a:r>
              <a:rPr lang="fr-FR" sz="1200" dirty="0">
                <a:latin typeface="Cooper Black" pitchFamily="18" charset="0"/>
              </a:rPr>
              <a:t>(BCC Nanteuil)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1983)</a:t>
            </a:r>
          </a:p>
        </p:txBody>
      </p:sp>
      <p:pic>
        <p:nvPicPr>
          <p:cNvPr id="11" name="Image 10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899592" y="4941168"/>
            <a:ext cx="8136904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1997-98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501317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entraineur Mathilde Gossart, assistante Aurélie Sadowski</a:t>
            </a:r>
          </a:p>
          <a:p>
            <a:r>
              <a:rPr lang="fr-FR" sz="1400" dirty="0">
                <a:latin typeface="Cooper Black" pitchFamily="18" charset="0"/>
              </a:rPr>
              <a:t>N°10 :  Vanessa BOURDOT </a:t>
            </a:r>
            <a:r>
              <a:rPr lang="fr-FR" sz="1200" dirty="0">
                <a:latin typeface="Cooper Black" pitchFamily="18" charset="0"/>
              </a:rPr>
              <a:t>(Stade Compiégnois)  </a:t>
            </a:r>
            <a:r>
              <a:rPr lang="fr-FR" sz="1400" dirty="0">
                <a:latin typeface="Cooper Black" pitchFamily="18" charset="0"/>
              </a:rPr>
              <a:t>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N°5 :    Stéphanie CAILLEUX </a:t>
            </a:r>
            <a:r>
              <a:rPr lang="fr-FR" sz="1200" dirty="0">
                <a:latin typeface="Cooper Black" pitchFamily="18" charset="0"/>
              </a:rPr>
              <a:t>(Stade Compiégnois)	</a:t>
            </a:r>
            <a:r>
              <a:rPr lang="fr-FR" sz="1400" dirty="0">
                <a:latin typeface="Cooper Black" pitchFamily="18" charset="0"/>
              </a:rPr>
              <a:t>n°13 : Aïssia CHEKHAB </a:t>
            </a:r>
            <a:r>
              <a:rPr lang="fr-FR" sz="1200" dirty="0">
                <a:latin typeface="Cooper Black" pitchFamily="18" charset="0"/>
              </a:rPr>
              <a:t>(Montataire BB)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N°11 : Christelle GODARD </a:t>
            </a:r>
            <a:r>
              <a:rPr lang="fr-FR" sz="1200" dirty="0">
                <a:latin typeface="Cooper Black" pitchFamily="18" charset="0"/>
              </a:rPr>
              <a:t>(BCC Nanteuil)  </a:t>
            </a:r>
            <a:r>
              <a:rPr lang="fr-FR" sz="1400" dirty="0">
                <a:latin typeface="Cooper Black" pitchFamily="18" charset="0"/>
              </a:rPr>
              <a:t>	n°7 : Emilie WARIN </a:t>
            </a:r>
            <a:r>
              <a:rPr lang="fr-FR" sz="1200" dirty="0">
                <a:latin typeface="Cooper Black" pitchFamily="18" charset="0"/>
              </a:rPr>
              <a:t>(ASCC Margny)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N°8 :    Emilie BIGOT </a:t>
            </a:r>
            <a:r>
              <a:rPr lang="fr-FR" sz="1200" dirty="0">
                <a:latin typeface="Cooper Black" pitchFamily="18" charset="0"/>
              </a:rPr>
              <a:t>(ASCC Margny)</a:t>
            </a:r>
            <a:r>
              <a:rPr lang="fr-FR" sz="1400" dirty="0">
                <a:latin typeface="Cooper Black" pitchFamily="18" charset="0"/>
              </a:rPr>
              <a:t>		n°4 : </a:t>
            </a:r>
            <a:r>
              <a:rPr lang="fr-FR" sz="1400">
                <a:latin typeface="Cooper Black" pitchFamily="18" charset="0"/>
              </a:rPr>
              <a:t>Anne WATTELLIER </a:t>
            </a:r>
            <a:r>
              <a:rPr lang="fr-FR" sz="1200" dirty="0">
                <a:latin typeface="Cooper Black" pitchFamily="18" charset="0"/>
              </a:rPr>
              <a:t>(GS Senlis)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Aurore DUBOIS </a:t>
            </a:r>
            <a:r>
              <a:rPr lang="fr-FR" sz="1200" dirty="0">
                <a:latin typeface="Cooper Black" pitchFamily="18" charset="0"/>
              </a:rPr>
              <a:t>(Noyon BB)</a:t>
            </a:r>
            <a:r>
              <a:rPr lang="fr-FR" sz="1400" dirty="0">
                <a:latin typeface="Cooper Black" pitchFamily="18" charset="0"/>
              </a:rPr>
              <a:t>		n°9 : Johanne GOMIS </a:t>
            </a:r>
            <a:r>
              <a:rPr lang="fr-FR" sz="1200" dirty="0">
                <a:latin typeface="Cooper Black" pitchFamily="18" charset="0"/>
              </a:rPr>
              <a:t>(Nogent BBC)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N°6 :   Christelle KERLOC’H </a:t>
            </a:r>
            <a:r>
              <a:rPr lang="fr-FR" sz="1200" dirty="0">
                <a:latin typeface="Cooper Black" pitchFamily="18" charset="0"/>
              </a:rPr>
              <a:t>(BCC Nanteuil)</a:t>
            </a:r>
            <a:r>
              <a:rPr lang="fr-FR" sz="1400" dirty="0">
                <a:latin typeface="Cooper Black" pitchFamily="18" charset="0"/>
              </a:rPr>
              <a:t>					</a:t>
            </a:r>
            <a:endParaRPr lang="fr-FR" sz="1200" dirty="0">
              <a:latin typeface="Cooper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11663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1985)</a:t>
            </a:r>
          </a:p>
        </p:txBody>
      </p:sp>
      <p:pic>
        <p:nvPicPr>
          <p:cNvPr id="11" name="Image 10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12" name="Image 11" descr="Oise benjamines 1997-98 nées en 85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48680"/>
            <a:ext cx="5688632" cy="4334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98428" y="5027928"/>
            <a:ext cx="8623163" cy="1353400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44705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1998-99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501317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entraineur Jean-Christophe Blanpied, assistante Frédéric Castegnaro</a:t>
            </a:r>
          </a:p>
          <a:p>
            <a:r>
              <a:rPr lang="fr-FR" sz="1400" dirty="0">
                <a:latin typeface="Cooper Black" pitchFamily="18" charset="0"/>
              </a:rPr>
              <a:t>N°12 : Alicia GIBERTI </a:t>
            </a:r>
            <a:r>
              <a:rPr lang="fr-FR" sz="1200" dirty="0">
                <a:latin typeface="Cooper Black" pitchFamily="18" charset="0"/>
              </a:rPr>
              <a:t>(Nogent BBC)</a:t>
            </a:r>
            <a:r>
              <a:rPr lang="fr-FR" sz="1400" dirty="0">
                <a:latin typeface="Cooper Black" pitchFamily="18" charset="0"/>
              </a:rPr>
              <a:t>	</a:t>
            </a:r>
            <a:r>
              <a:rPr lang="fr-FR" sz="1200" dirty="0">
                <a:latin typeface="Cooper Black" pitchFamily="18" charset="0"/>
              </a:rPr>
              <a:t>en bas :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N°9 :    Betty FLUTEAUX </a:t>
            </a:r>
            <a:r>
              <a:rPr lang="fr-FR" sz="1200" dirty="0">
                <a:latin typeface="Cooper Black" pitchFamily="18" charset="0"/>
              </a:rPr>
              <a:t>(Verberie BC)	     </a:t>
            </a:r>
            <a:r>
              <a:rPr lang="fr-FR" sz="1400" dirty="0">
                <a:latin typeface="Cooper Black" pitchFamily="18" charset="0"/>
              </a:rPr>
              <a:t>n°5 :   Christelle KOUAKAM </a:t>
            </a:r>
            <a:r>
              <a:rPr lang="fr-FR" sz="1200" dirty="0">
                <a:latin typeface="Cooper Black" pitchFamily="18" charset="0"/>
              </a:rPr>
              <a:t>(Noailles BBA)</a:t>
            </a:r>
          </a:p>
          <a:p>
            <a:r>
              <a:rPr lang="fr-FR" sz="1400" dirty="0">
                <a:latin typeface="Cooper Black" pitchFamily="18" charset="0"/>
              </a:rPr>
              <a:t>N°4 :    Marie-Anne DUBREUIL </a:t>
            </a:r>
            <a:r>
              <a:rPr lang="fr-FR" sz="1200" dirty="0">
                <a:latin typeface="Cooper Black" pitchFamily="18" charset="0"/>
              </a:rPr>
              <a:t>(Verberie BC)</a:t>
            </a:r>
            <a:r>
              <a:rPr lang="fr-FR" sz="1400" dirty="0">
                <a:latin typeface="Cooper Black" pitchFamily="18" charset="0"/>
              </a:rPr>
              <a:t> n°11 : Carine PAUL </a:t>
            </a:r>
            <a:r>
              <a:rPr lang="fr-FR" sz="1200" dirty="0">
                <a:latin typeface="Cooper Black" pitchFamily="18" charset="0"/>
              </a:rPr>
              <a:t>(US St Leu)</a:t>
            </a:r>
          </a:p>
          <a:p>
            <a:r>
              <a:rPr lang="fr-FR" sz="1400" dirty="0">
                <a:latin typeface="Cooper Black" pitchFamily="18" charset="0"/>
              </a:rPr>
              <a:t>N°8 :    Mélanie BENOIT </a:t>
            </a:r>
            <a:r>
              <a:rPr lang="fr-FR" sz="1100" dirty="0">
                <a:latin typeface="Cooper Black" pitchFamily="18" charset="0"/>
              </a:rPr>
              <a:t>(Beauvais OUC)</a:t>
            </a:r>
            <a:r>
              <a:rPr lang="fr-FR" sz="1400" dirty="0">
                <a:latin typeface="Cooper Black" pitchFamily="18" charset="0"/>
              </a:rPr>
              <a:t>	     n°13 : Virginie</a:t>
            </a:r>
            <a:endParaRPr lang="fr-FR" sz="12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N°10 : 				     n°7 :    Ingrid WERNER </a:t>
            </a:r>
            <a:r>
              <a:rPr lang="fr-FR" sz="1200" dirty="0">
                <a:latin typeface="Cooper Black" pitchFamily="18" charset="0"/>
              </a:rPr>
              <a:t>(US Gouvieux)</a:t>
            </a:r>
            <a:r>
              <a:rPr lang="fr-FR" sz="1400" dirty="0">
                <a:latin typeface="Cooper Black" pitchFamily="18" charset="0"/>
              </a:rPr>
              <a:t>					</a:t>
            </a:r>
            <a:endParaRPr lang="fr-FR" sz="1200" dirty="0">
              <a:latin typeface="Cooper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116632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ooper Black" pitchFamily="18" charset="0"/>
              </a:rPr>
              <a:t>Sélection OISE Benjamines </a:t>
            </a:r>
          </a:p>
          <a:p>
            <a:pPr algn="ctr"/>
            <a:r>
              <a:rPr lang="fr-FR" sz="1400" dirty="0">
                <a:latin typeface="Cooper Black" pitchFamily="18" charset="0"/>
              </a:rPr>
              <a:t>Tournoi fin de saison avec les 87 (</a:t>
            </a:r>
            <a:r>
              <a:rPr lang="fr-FR" sz="1400" dirty="0" err="1">
                <a:latin typeface="Cooper Black" pitchFamily="18" charset="0"/>
              </a:rPr>
              <a:t>benj</a:t>
            </a:r>
            <a:r>
              <a:rPr lang="fr-FR" sz="1400" dirty="0">
                <a:latin typeface="Cooper Black" pitchFamily="18" charset="0"/>
              </a:rPr>
              <a:t>. 1</a:t>
            </a:r>
            <a:r>
              <a:rPr lang="fr-FR" sz="1400" baseline="30000" dirty="0">
                <a:latin typeface="Cooper Black" pitchFamily="18" charset="0"/>
              </a:rPr>
              <a:t>ère</a:t>
            </a:r>
            <a:r>
              <a:rPr lang="fr-FR" sz="1400" dirty="0">
                <a:latin typeface="Cooper Black" pitchFamily="18" charset="0"/>
              </a:rPr>
              <a:t> année)</a:t>
            </a:r>
          </a:p>
        </p:txBody>
      </p:sp>
      <p:pic>
        <p:nvPicPr>
          <p:cNvPr id="11" name="Image 10" descr="008 ComiteOise officiel F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4243"/>
            <a:ext cx="7308304" cy="4110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625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ise benjamines 1999-00 nées en 1987 (C Paul, H Proucelle, B Fluteaux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5760640" cy="3983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1999-00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1987)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4797152"/>
            <a:ext cx="8424936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4941168"/>
            <a:ext cx="88924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					Ass. : Edouard LOUIS-LEOPOLD</a:t>
            </a:r>
          </a:p>
          <a:p>
            <a:r>
              <a:rPr lang="fr-FR" sz="1200" dirty="0">
                <a:latin typeface="Cooper Black" pitchFamily="18" charset="0"/>
              </a:rPr>
              <a:t>entr Gérard LELARGE 				en bas :</a:t>
            </a:r>
          </a:p>
          <a:p>
            <a:r>
              <a:rPr lang="fr-FR" sz="1400" dirty="0">
                <a:latin typeface="Cooper Black" pitchFamily="18" charset="0"/>
              </a:rPr>
              <a:t>N°9 :   Betty FLUTEAUX </a:t>
            </a:r>
            <a:r>
              <a:rPr lang="fr-FR" sz="1200" dirty="0">
                <a:latin typeface="Cooper Black" pitchFamily="18" charset="0"/>
              </a:rPr>
              <a:t>(Verberie BC)	</a:t>
            </a:r>
            <a:r>
              <a:rPr lang="fr-FR" sz="1400" dirty="0">
                <a:latin typeface="Cooper Black" pitchFamily="18" charset="0"/>
              </a:rPr>
              <a:t>	n°4 : Christelle KOUAKAM </a:t>
            </a:r>
            <a:r>
              <a:rPr lang="fr-FR" sz="1200" dirty="0">
                <a:latin typeface="Cooper Black" pitchFamily="18" charset="0"/>
              </a:rPr>
              <a:t>(Noailles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N°10 : Mélanie BENOIT </a:t>
            </a:r>
            <a:r>
              <a:rPr lang="fr-FR" sz="1200" dirty="0">
                <a:latin typeface="Cooper Black" pitchFamily="18" charset="0"/>
              </a:rPr>
              <a:t>(Beauvais OUC)</a:t>
            </a:r>
            <a:r>
              <a:rPr lang="fr-FR" sz="1400" dirty="0">
                <a:latin typeface="Cooper Black" pitchFamily="18" charset="0"/>
              </a:rPr>
              <a:t>		n°5 : Marie-Anne DUBREUIL </a:t>
            </a:r>
            <a:r>
              <a:rPr lang="fr-FR" sz="1200" dirty="0">
                <a:latin typeface="Cooper Black" pitchFamily="18" charset="0"/>
              </a:rPr>
              <a:t>(Verberie BC)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N°11 : Harmonie PROUCELLE </a:t>
            </a:r>
            <a:r>
              <a:rPr lang="fr-FR" sz="1200" dirty="0">
                <a:latin typeface="Cooper Black" pitchFamily="18" charset="0"/>
              </a:rPr>
              <a:t>(Beauvais OUC)</a:t>
            </a:r>
            <a:r>
              <a:rPr lang="fr-FR" sz="1400" dirty="0">
                <a:latin typeface="Cooper Black" pitchFamily="18" charset="0"/>
              </a:rPr>
              <a:t>	n°6 : Ingrid WERNER </a:t>
            </a:r>
            <a:r>
              <a:rPr lang="fr-FR" sz="1200" dirty="0">
                <a:latin typeface="Cooper Black" pitchFamily="18" charset="0"/>
              </a:rPr>
              <a:t>(US Gouvieux)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N°12 : Alicia GIBERTI </a:t>
            </a:r>
            <a:r>
              <a:rPr lang="fr-FR" sz="1200" dirty="0">
                <a:latin typeface="Cooper Black" pitchFamily="18" charset="0"/>
              </a:rPr>
              <a:t>(Nogent BBC)	</a:t>
            </a:r>
            <a:r>
              <a:rPr lang="fr-FR" sz="1400" dirty="0">
                <a:latin typeface="Cooper Black" pitchFamily="18" charset="0"/>
              </a:rPr>
              <a:t>	n°7 : Anisette KAHUDI </a:t>
            </a:r>
            <a:r>
              <a:rPr lang="fr-FR" sz="1200" dirty="0">
                <a:latin typeface="Cooper Black" pitchFamily="18" charset="0"/>
              </a:rPr>
              <a:t>(Beauvais OUC)</a:t>
            </a:r>
            <a:endParaRPr lang="fr-FR" sz="14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N°13 : Carine PAUL </a:t>
            </a:r>
            <a:r>
              <a:rPr lang="fr-FR" sz="1200" dirty="0">
                <a:latin typeface="Cooper Black" pitchFamily="18" charset="0"/>
              </a:rPr>
              <a:t>(US St Leu)</a:t>
            </a:r>
            <a:r>
              <a:rPr lang="fr-FR" sz="1400" dirty="0">
                <a:latin typeface="Cooper Black" pitchFamily="18" charset="0"/>
              </a:rPr>
              <a:t>			n°8 : Julie SEVRET </a:t>
            </a:r>
            <a:r>
              <a:rPr lang="fr-FR" sz="1200" dirty="0">
                <a:latin typeface="Cooper Black" pitchFamily="18" charset="0"/>
              </a:rPr>
              <a:t>(Beauvais OUC)</a:t>
            </a:r>
            <a:endParaRPr lang="fr-FR" sz="1400" dirty="0">
              <a:latin typeface="Cooper Black" pitchFamily="18" charset="0"/>
            </a:endParaRPr>
          </a:p>
        </p:txBody>
      </p:sp>
      <p:pic>
        <p:nvPicPr>
          <p:cNvPr id="10" name="Image 9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ise benjamines 2000-01 nées en 1988 (C Paul, H Proucelle, A Kahud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439668" cy="4124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à coins arrondis 2"/>
          <p:cNvSpPr/>
          <p:nvPr/>
        </p:nvSpPr>
        <p:spPr>
          <a:xfrm>
            <a:off x="251520" y="260648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ooper Black" pitchFamily="18" charset="0"/>
              </a:rPr>
              <a:t>2000-01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oper Black" pitchFamily="18" charset="0"/>
              </a:rPr>
              <a:t>Sélection OISE Benjamines (nées en 1988)</a:t>
            </a:r>
          </a:p>
          <a:p>
            <a:pPr algn="ctr"/>
            <a:r>
              <a:rPr lang="fr-FR" sz="1200" dirty="0">
                <a:latin typeface="Cooper Black" pitchFamily="18" charset="0"/>
              </a:rPr>
              <a:t>Tournoi international de Liège (BEL)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43608" y="4941168"/>
            <a:ext cx="7200800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shade val="30000"/>
              <a:satMod val="115000"/>
              <a:alpha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59632" y="5013176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oper Black" pitchFamily="18" charset="0"/>
              </a:rPr>
              <a:t>En haut : entr Laurent TRIBONDEAU	en bas :</a:t>
            </a:r>
          </a:p>
          <a:p>
            <a:endParaRPr lang="fr-FR" sz="1200" dirty="0">
              <a:latin typeface="Cooper Black" pitchFamily="18" charset="0"/>
            </a:endParaRPr>
          </a:p>
          <a:p>
            <a:r>
              <a:rPr lang="fr-FR" sz="1400" dirty="0">
                <a:latin typeface="Cooper Black" pitchFamily="18" charset="0"/>
              </a:rPr>
              <a:t>Laure VULLIEZ (ACLES St Just)	Samia LAMRANI (Beauvais OUC)</a:t>
            </a:r>
          </a:p>
          <a:p>
            <a:r>
              <a:rPr lang="fr-FR" sz="1400" dirty="0">
                <a:latin typeface="Cooper Black" pitchFamily="18" charset="0"/>
              </a:rPr>
              <a:t>Julie SEVRET (Beauvais OUC)		Justine LEBAILLY (Beauvais OUC)</a:t>
            </a:r>
          </a:p>
          <a:p>
            <a:r>
              <a:rPr lang="fr-FR" sz="1400" dirty="0">
                <a:latin typeface="Cooper Black" pitchFamily="18" charset="0"/>
              </a:rPr>
              <a:t>Harmonie PROUCELLE (Beauvais OUC)	Anisette KAHUDI (Beauvais OUC)</a:t>
            </a:r>
          </a:p>
          <a:p>
            <a:r>
              <a:rPr lang="fr-FR" sz="1400" dirty="0">
                <a:latin typeface="Cooper Black" pitchFamily="18" charset="0"/>
              </a:rPr>
              <a:t>Carine PAUL (Nogent BC)		Coralie REMY (Beauvais OUC)</a:t>
            </a:r>
          </a:p>
          <a:p>
            <a:r>
              <a:rPr lang="fr-FR" sz="1400" dirty="0">
                <a:latin typeface="Cooper Black" pitchFamily="18" charset="0"/>
              </a:rPr>
              <a:t>Laura ASSEPO (ACLES St Just)	Gainsiry YATERA (Nogent BC)</a:t>
            </a:r>
          </a:p>
          <a:p>
            <a:endParaRPr lang="fr-FR" dirty="0"/>
          </a:p>
        </p:txBody>
      </p:sp>
      <p:pic>
        <p:nvPicPr>
          <p:cNvPr id="9" name="Image 8" descr="008 ComiteOise officiel FF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993208" cy="14657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3551</Words>
  <Application>Microsoft Office PowerPoint</Application>
  <PresentationFormat>Affichage à l'écran (4:3)</PresentationFormat>
  <Paragraphs>288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Berlin Sans FB</vt:lpstr>
      <vt:lpstr>Calibri</vt:lpstr>
      <vt:lpstr>Cooper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ISARIENS CHAMPIONS D’EUROPE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proprietaire</dc:creator>
  <cp:lastModifiedBy>Vincent JANSSEN - NAQ BASKET</cp:lastModifiedBy>
  <cp:revision>309</cp:revision>
  <dcterms:created xsi:type="dcterms:W3CDTF">2011-02-07T17:36:38Z</dcterms:created>
  <dcterms:modified xsi:type="dcterms:W3CDTF">2023-04-12T22:08:42Z</dcterms:modified>
</cp:coreProperties>
</file>