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9" r:id="rId3"/>
    <p:sldId id="258" r:id="rId4"/>
    <p:sldId id="262" r:id="rId5"/>
    <p:sldId id="263" r:id="rId6"/>
    <p:sldId id="270" r:id="rId7"/>
    <p:sldId id="266" r:id="rId8"/>
    <p:sldId id="267" r:id="rId9"/>
    <p:sldId id="273" r:id="rId10"/>
    <p:sldId id="271" r:id="rId11"/>
    <p:sldId id="269" r:id="rId12"/>
    <p:sldId id="274" r:id="rId13"/>
    <p:sldId id="27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D7-B81F-44DD-AEE0-B6D5B1E409A6}" type="datetimeFigureOut">
              <a:rPr lang="fr-FR" smtClean="0"/>
              <a:pPr/>
              <a:t>13/10/2019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794653-5B86-4A9F-B79B-E69564683B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D7-B81F-44DD-AEE0-B6D5B1E409A6}" type="datetimeFigureOut">
              <a:rPr lang="fr-FR" smtClean="0"/>
              <a:pPr/>
              <a:t>13/10/2019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653-5B86-4A9F-B79B-E69564683B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D7-B81F-44DD-AEE0-B6D5B1E409A6}" type="datetimeFigureOut">
              <a:rPr lang="fr-FR" smtClean="0"/>
              <a:pPr/>
              <a:t>13/10/2019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653-5B86-4A9F-B79B-E69564683B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D7-B81F-44DD-AEE0-B6D5B1E409A6}" type="datetimeFigureOut">
              <a:rPr lang="fr-FR" smtClean="0"/>
              <a:pPr/>
              <a:t>13/10/2019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794653-5B86-4A9F-B79B-E69564683B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D7-B81F-44DD-AEE0-B6D5B1E409A6}" type="datetimeFigureOut">
              <a:rPr lang="fr-FR" smtClean="0"/>
              <a:pPr/>
              <a:t>13/10/2019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653-5B86-4A9F-B79B-E69564683B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D7-B81F-44DD-AEE0-B6D5B1E409A6}" type="datetimeFigureOut">
              <a:rPr lang="fr-FR" smtClean="0"/>
              <a:pPr/>
              <a:t>13/10/2019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653-5B86-4A9F-B79B-E69564683B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D7-B81F-44DD-AEE0-B6D5B1E409A6}" type="datetimeFigureOut">
              <a:rPr lang="fr-FR" smtClean="0"/>
              <a:pPr/>
              <a:t>13/10/2019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794653-5B86-4A9F-B79B-E69564683B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D7-B81F-44DD-AEE0-B6D5B1E409A6}" type="datetimeFigureOut">
              <a:rPr lang="fr-FR" smtClean="0"/>
              <a:pPr/>
              <a:t>13/10/2019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653-5B86-4A9F-B79B-E69564683B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D7-B81F-44DD-AEE0-B6D5B1E409A6}" type="datetimeFigureOut">
              <a:rPr lang="fr-FR" smtClean="0"/>
              <a:pPr/>
              <a:t>13/10/2019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653-5B86-4A9F-B79B-E69564683B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D7-B81F-44DD-AEE0-B6D5B1E409A6}" type="datetimeFigureOut">
              <a:rPr lang="fr-FR" smtClean="0"/>
              <a:pPr/>
              <a:t>13/10/2019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653-5B86-4A9F-B79B-E69564683B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D7-B81F-44DD-AEE0-B6D5B1E409A6}" type="datetimeFigureOut">
              <a:rPr lang="fr-FR" smtClean="0"/>
              <a:pPr/>
              <a:t>13/10/2019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653-5B86-4A9F-B79B-E69564683B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2160D7-B81F-44DD-AEE0-B6D5B1E409A6}" type="datetimeFigureOut">
              <a:rPr lang="fr-FR" smtClean="0"/>
              <a:pPr/>
              <a:t>13/10/2019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794653-5B86-4A9F-B79B-E69564683B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oper Black" pitchFamily="18" charset="0"/>
              </a:rPr>
              <a:t>Dominique sinsoilliez</a:t>
            </a:r>
            <a:endParaRPr lang="fr-FR" dirty="0"/>
          </a:p>
        </p:txBody>
      </p:sp>
      <p:pic>
        <p:nvPicPr>
          <p:cNvPr id="4" name="Image 3" descr="Logo patrimoine Picardie 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953657" cy="1241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e 5" descr="Dominique Sinsoilliez 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2893355" cy="4279006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03848" y="2420888"/>
            <a:ext cx="6048672" cy="380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6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oper Black" pitchFamily="18" charset="0"/>
                <a:ea typeface="Times New Roman" pitchFamily="18" charset="0"/>
                <a:cs typeface="Arial" pitchFamily="34" charset="0"/>
              </a:rPr>
              <a:t>CLUBS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1600" i="1" dirty="0" smtClean="0">
              <a:solidFill>
                <a:schemeClr val="tx2"/>
              </a:solidFill>
              <a:latin typeface="Cooper Black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6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oper Black" pitchFamily="18" charset="0"/>
                <a:ea typeface="Times New Roman" pitchFamily="18" charset="0"/>
                <a:cs typeface="Arial" pitchFamily="34" charset="0"/>
              </a:rPr>
              <a:t>US Crépy-en-Valois </a:t>
            </a:r>
            <a:r>
              <a:rPr kumimoji="0" lang="fr-FR" altLang="zh-CN" sz="1600" b="0" i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ooper Black" pitchFamily="18" charset="0"/>
                <a:ea typeface="Times New Roman" pitchFamily="18" charset="0"/>
                <a:cs typeface="Arial" pitchFamily="34" charset="0"/>
              </a:rPr>
              <a:t> 67 68 69 70</a:t>
            </a:r>
            <a:endParaRPr kumimoji="0" lang="fr-FR" altLang="zh-CN" sz="16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oper Black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600" i="1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Amiens SC 71 72</a:t>
            </a:r>
            <a:endParaRPr kumimoji="0" lang="fr-FR" altLang="zh-CN" sz="16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oper Black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oper Black" pitchFamily="18" charset="0"/>
                <a:ea typeface="Times New Roman" pitchFamily="18" charset="0"/>
                <a:cs typeface="Arial" pitchFamily="34" charset="0"/>
              </a:rPr>
              <a:t>Clermont UC</a:t>
            </a:r>
            <a:r>
              <a:rPr kumimoji="0" lang="fr-FR" altLang="zh-CN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ooper Black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oper Black" pitchFamily="18" charset="0"/>
                <a:ea typeface="Times New Roman" pitchFamily="18" charset="0"/>
                <a:cs typeface="Arial" pitchFamily="34" charset="0"/>
              </a:rPr>
              <a:t>N1 73 74 75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6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oper Black" pitchFamily="18" charset="0"/>
                <a:ea typeface="Times New Roman" pitchFamily="18" charset="0"/>
                <a:cs typeface="Arial" pitchFamily="34" charset="0"/>
              </a:rPr>
              <a:t>Amiens SC N1 76 77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1600" i="1" dirty="0" smtClean="0">
              <a:solidFill>
                <a:schemeClr val="tx2"/>
              </a:solidFill>
              <a:latin typeface="Cooper Black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6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oper Black" pitchFamily="18" charset="0"/>
                <a:ea typeface="Times New Roman" pitchFamily="18" charset="0"/>
                <a:cs typeface="Arial" pitchFamily="34" charset="0"/>
              </a:rPr>
              <a:t>PALMARES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05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oper Black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400" dirty="0" smtClean="0">
                <a:solidFill>
                  <a:schemeClr val="tx2"/>
                </a:solidFill>
                <a:latin typeface="Cooper Black" pitchFamily="18" charset="0"/>
                <a:cs typeface="Arial" pitchFamily="34" charset="0"/>
              </a:rPr>
              <a:t>Championne de France N1 1973 1974 1975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oper Black" pitchFamily="18" charset="0"/>
                <a:cs typeface="Arial" pitchFamily="34" charset="0"/>
              </a:rPr>
              <a:t>Finaliste Coupe d’Europe des Clubs Champions 1974 1975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oper Black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oper Black" pitchFamily="18" charset="0"/>
                <a:ea typeface="Times New Roman" pitchFamily="18" charset="0"/>
                <a:cs typeface="Arial" pitchFamily="34" charset="0"/>
              </a:rPr>
              <a:t>Universiades 1973 à Moscou</a:t>
            </a:r>
            <a:endParaRPr kumimoji="0" lang="fr-FR" altLang="zh-CN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oper Black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oper Black" pitchFamily="18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fr-FR" altLang="zh-CN" sz="1200" b="0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latin typeface="Cooper Black" pitchFamily="18" charset="0"/>
                <a:ea typeface="Times New Roman" pitchFamily="18" charset="0"/>
                <a:cs typeface="Arial" pitchFamily="34" charset="0"/>
              </a:rPr>
              <a:t>ème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oper Black" pitchFamily="18" charset="0"/>
                <a:ea typeface="Times New Roman" pitchFamily="18" charset="0"/>
                <a:cs typeface="Arial" pitchFamily="34" charset="0"/>
              </a:rPr>
              <a:t> Championnat d’Europe 1974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05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fr-FR" altLang="zh-CN" sz="1050" baseline="300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ème</a:t>
            </a:r>
            <a:r>
              <a:rPr lang="fr-FR" altLang="zh-CN" sz="105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 meilleure marqueuse de Nationale 1 en 1976 (19.1pts)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05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oper Black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oper Black" pitchFamily="18" charset="0"/>
                <a:ea typeface="Times New Roman" pitchFamily="18" charset="0"/>
                <a:cs typeface="Arial" pitchFamily="34" charset="0"/>
              </a:rPr>
              <a:t>30 sélections A entre 1972 et 1976</a:t>
            </a:r>
            <a:endParaRPr kumimoji="0" lang="fr-FR" altLang="zh-CN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oper Black" pitchFamily="18" charset="0"/>
              <a:cs typeface="Arial" pitchFamily="34" charset="0"/>
            </a:endParaRPr>
          </a:p>
        </p:txBody>
      </p:sp>
      <p:pic>
        <p:nvPicPr>
          <p:cNvPr id="7" name="Image 6" descr="Clermont U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3284984"/>
            <a:ext cx="1152128" cy="1376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 descr="US Cré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116632"/>
            <a:ext cx="1083584" cy="1075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07560" cy="83820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Cooper Black" pitchFamily="18" charset="0"/>
              </a:rPr>
              <a:t>Charles kahudi</a:t>
            </a:r>
            <a:endParaRPr lang="fr-FR" sz="3200" dirty="0">
              <a:latin typeface="Cooper Black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5935" y="1556792"/>
            <a:ext cx="5136551" cy="5115198"/>
          </a:xfrm>
        </p:spPr>
        <p:txBody>
          <a:bodyPr>
            <a:normAutofit lnSpcReduction="10000"/>
          </a:bodyPr>
          <a:lstStyle/>
          <a:p>
            <a:r>
              <a:rPr lang="fr-FR" sz="1100" dirty="0" smtClean="0">
                <a:latin typeface="Cooper Black" pitchFamily="18" charset="0"/>
              </a:rPr>
              <a:t>Né le 19 juillet 1986 à Kinshasa (Congo), 1m99</a:t>
            </a:r>
          </a:p>
          <a:p>
            <a:endParaRPr lang="fr-FR" sz="1100" dirty="0" smtClean="0">
              <a:latin typeface="Cooper Black" pitchFamily="18" charset="0"/>
            </a:endParaRPr>
          </a:p>
          <a:p>
            <a:r>
              <a:rPr lang="fr-FR" sz="1400" dirty="0" smtClean="0">
                <a:latin typeface="Cooper Black" pitchFamily="18" charset="0"/>
              </a:rPr>
              <a:t>CLUBS</a:t>
            </a:r>
          </a:p>
          <a:p>
            <a:r>
              <a:rPr lang="fr-FR" sz="1200" i="1" dirty="0" smtClean="0">
                <a:latin typeface="Cooper Black" pitchFamily="18" charset="0"/>
              </a:rPr>
              <a:t>CO Beauvais benjamins 98 99</a:t>
            </a:r>
          </a:p>
          <a:p>
            <a:r>
              <a:rPr lang="fr-FR" sz="1200" i="1" dirty="0" smtClean="0">
                <a:latin typeface="Cooper Black" pitchFamily="18" charset="0"/>
              </a:rPr>
              <a:t>ESC Longueau min nat. 00 01</a:t>
            </a:r>
          </a:p>
          <a:p>
            <a:r>
              <a:rPr lang="fr-FR" sz="1200" i="1" dirty="0" smtClean="0">
                <a:latin typeface="Cooper Black" pitchFamily="18" charset="0"/>
              </a:rPr>
              <a:t>CO Beauvais cadets nat.02</a:t>
            </a:r>
            <a:endParaRPr lang="fr-FR" sz="1200" dirty="0" smtClean="0">
              <a:latin typeface="Cooper Black" pitchFamily="18" charset="0"/>
            </a:endParaRPr>
          </a:p>
          <a:p>
            <a:r>
              <a:rPr lang="fr-FR" sz="1200" dirty="0" smtClean="0">
                <a:latin typeface="Cooper Black" pitchFamily="18" charset="0"/>
              </a:rPr>
              <a:t>Cholet Basket esp ProA 03 04 ProA 05 (2m) 06 (6m)</a:t>
            </a:r>
          </a:p>
          <a:p>
            <a:r>
              <a:rPr lang="fr-FR" sz="1200" dirty="0" smtClean="0">
                <a:latin typeface="Cooper Black" pitchFamily="18" charset="0"/>
              </a:rPr>
              <a:t>ALM Evreux ProB 07 08</a:t>
            </a:r>
          </a:p>
          <a:p>
            <a:r>
              <a:rPr lang="fr-FR" sz="1200" dirty="0" smtClean="0">
                <a:latin typeface="Cooper Black" pitchFamily="18" charset="0"/>
              </a:rPr>
              <a:t>JDA Dijon ProA 09</a:t>
            </a:r>
          </a:p>
          <a:p>
            <a:r>
              <a:rPr lang="fr-FR" sz="1200" dirty="0" smtClean="0">
                <a:latin typeface="Cooper Black" pitchFamily="18" charset="0"/>
              </a:rPr>
              <a:t>Le Mans Sarthe Basket ProA 10 11 12 13 14 15 </a:t>
            </a:r>
          </a:p>
          <a:p>
            <a:r>
              <a:rPr lang="fr-FR" sz="1200" dirty="0" smtClean="0">
                <a:latin typeface="Cooper Black" pitchFamily="18" charset="0"/>
              </a:rPr>
              <a:t>ASVEL Pro </a:t>
            </a:r>
            <a:r>
              <a:rPr lang="fr-FR" sz="1200" smtClean="0">
                <a:latin typeface="Cooper Black" pitchFamily="18" charset="0"/>
              </a:rPr>
              <a:t>A </a:t>
            </a:r>
            <a:r>
              <a:rPr lang="fr-FR" sz="1200" smtClean="0">
                <a:latin typeface="Cooper Black" pitchFamily="18" charset="0"/>
              </a:rPr>
              <a:t>16 17 18 19 20</a:t>
            </a:r>
            <a:endParaRPr lang="fr-FR" sz="1200" dirty="0" smtClean="0">
              <a:latin typeface="Cooper Black" pitchFamily="18" charset="0"/>
            </a:endParaRPr>
          </a:p>
          <a:p>
            <a:pPr marL="914400" lvl="2" indent="0">
              <a:buNone/>
            </a:pPr>
            <a:endParaRPr lang="fr-FR" sz="1200" dirty="0" smtClean="0">
              <a:latin typeface="Cooper Black" pitchFamily="18" charset="0"/>
            </a:endParaRPr>
          </a:p>
          <a:p>
            <a:r>
              <a:rPr lang="fr-FR" sz="1400" dirty="0" smtClean="0">
                <a:latin typeface="Cooper Black" pitchFamily="18" charset="0"/>
              </a:rPr>
              <a:t>PALMARES</a:t>
            </a:r>
            <a:endParaRPr lang="fr-FR" sz="1200" dirty="0" smtClean="0">
              <a:latin typeface="Cooper Black" pitchFamily="18" charset="0"/>
            </a:endParaRPr>
          </a:p>
          <a:p>
            <a:endParaRPr lang="fr-FR" sz="1200" dirty="0" smtClean="0">
              <a:latin typeface="Cooper Black" pitchFamily="18" charset="0"/>
            </a:endParaRPr>
          </a:p>
          <a:p>
            <a:r>
              <a:rPr lang="fr-FR" sz="1200" dirty="0" smtClean="0">
                <a:latin typeface="Cooper Black" pitchFamily="18" charset="0"/>
              </a:rPr>
              <a:t>EDF Juniors qualifs été 2003</a:t>
            </a:r>
          </a:p>
          <a:p>
            <a:r>
              <a:rPr lang="fr-FR" sz="1200" dirty="0" smtClean="0">
                <a:latin typeface="Cooper Black" pitchFamily="18" charset="0"/>
              </a:rPr>
              <a:t>3</a:t>
            </a:r>
            <a:r>
              <a:rPr lang="fr-FR" sz="1200" baseline="30000" dirty="0" smtClean="0">
                <a:latin typeface="Cooper Black" pitchFamily="18" charset="0"/>
              </a:rPr>
              <a:t>ème</a:t>
            </a:r>
            <a:r>
              <a:rPr lang="fr-FR" sz="1200" dirty="0" smtClean="0">
                <a:latin typeface="Cooper Black" pitchFamily="18" charset="0"/>
              </a:rPr>
              <a:t> CE Juniors U18 2004</a:t>
            </a:r>
          </a:p>
          <a:p>
            <a:r>
              <a:rPr lang="fr-FR" sz="1200" dirty="0" smtClean="0">
                <a:latin typeface="Cooper Black" pitchFamily="18" charset="0"/>
              </a:rPr>
              <a:t>6</a:t>
            </a:r>
            <a:r>
              <a:rPr lang="fr-FR" sz="1200" baseline="30000" dirty="0" smtClean="0">
                <a:latin typeface="Cooper Black" pitchFamily="18" charset="0"/>
              </a:rPr>
              <a:t>ème</a:t>
            </a:r>
            <a:r>
              <a:rPr lang="fr-FR" sz="1200" dirty="0" smtClean="0">
                <a:latin typeface="Cooper Black" pitchFamily="18" charset="0"/>
              </a:rPr>
              <a:t> CE Espoirs U20 2006</a:t>
            </a:r>
          </a:p>
          <a:p>
            <a:r>
              <a:rPr lang="fr-FR" sz="1200" b="1" dirty="0" smtClean="0">
                <a:latin typeface="Cooper Black" pitchFamily="18" charset="0"/>
              </a:rPr>
              <a:t>Vice-Champion d’Europe Seniors Euro 2011 en Lituanie</a:t>
            </a:r>
          </a:p>
          <a:p>
            <a:r>
              <a:rPr lang="fr-FR" sz="1200" b="1" dirty="0" smtClean="0">
                <a:latin typeface="Cooper Black" pitchFamily="18" charset="0"/>
              </a:rPr>
              <a:t>Champion d’Europe Seniors Euro 2013 en Slovénie</a:t>
            </a:r>
          </a:p>
          <a:p>
            <a:r>
              <a:rPr lang="fr-FR" sz="1200" dirty="0" smtClean="0">
                <a:latin typeface="Cooper Black" pitchFamily="18" charset="0"/>
              </a:rPr>
              <a:t>Vainqueur Leaders Cup LNB 2014</a:t>
            </a:r>
          </a:p>
          <a:p>
            <a:r>
              <a:rPr lang="fr-FR" sz="1200" dirty="0" smtClean="0">
                <a:latin typeface="Cooper Black" pitchFamily="18" charset="0"/>
              </a:rPr>
              <a:t>3</a:t>
            </a:r>
            <a:r>
              <a:rPr lang="fr-FR" sz="1200" baseline="30000" dirty="0" smtClean="0">
                <a:latin typeface="Cooper Black" pitchFamily="18" charset="0"/>
              </a:rPr>
              <a:t>ème</a:t>
            </a:r>
            <a:r>
              <a:rPr lang="fr-FR" sz="1200" dirty="0" smtClean="0">
                <a:latin typeface="Cooper Black" pitchFamily="18" charset="0"/>
              </a:rPr>
              <a:t> Coupe du Monde FIBA 2014</a:t>
            </a:r>
          </a:p>
          <a:p>
            <a:r>
              <a:rPr lang="fr-FR" sz="1200" dirty="0" smtClean="0">
                <a:latin typeface="Cooper Black" pitchFamily="18" charset="0"/>
              </a:rPr>
              <a:t>3</a:t>
            </a:r>
            <a:r>
              <a:rPr lang="fr-FR" sz="1200" baseline="30000" dirty="0" smtClean="0">
                <a:latin typeface="Cooper Black" pitchFamily="18" charset="0"/>
              </a:rPr>
              <a:t>ème</a:t>
            </a:r>
            <a:r>
              <a:rPr lang="fr-FR" sz="1200" dirty="0" smtClean="0">
                <a:latin typeface="Cooper Black" pitchFamily="18" charset="0"/>
              </a:rPr>
              <a:t> Championnat d’Europe 2015</a:t>
            </a:r>
          </a:p>
          <a:p>
            <a:endParaRPr lang="fr-FR" sz="1200" dirty="0" smtClean="0">
              <a:latin typeface="Cooper Black" pitchFamily="18" charset="0"/>
            </a:endParaRPr>
          </a:p>
          <a:p>
            <a:r>
              <a:rPr lang="fr-FR" sz="1200" smtClean="0">
                <a:latin typeface="Cooper Black" pitchFamily="18" charset="0"/>
              </a:rPr>
              <a:t>102  </a:t>
            </a:r>
            <a:r>
              <a:rPr lang="fr-FR" sz="1200" dirty="0" smtClean="0">
                <a:latin typeface="Cooper Black" pitchFamily="18" charset="0"/>
              </a:rPr>
              <a:t>Sélections EDF A, décompte arrêté </a:t>
            </a:r>
            <a:r>
              <a:rPr lang="fr-FR" sz="1200" smtClean="0">
                <a:latin typeface="Cooper Black" pitchFamily="18" charset="0"/>
              </a:rPr>
              <a:t>au </a:t>
            </a:r>
            <a:r>
              <a:rPr lang="fr-FR" sz="1200" smtClean="0">
                <a:latin typeface="Cooper Black" pitchFamily="18" charset="0"/>
              </a:rPr>
              <a:t>15 octobre</a:t>
            </a:r>
            <a:r>
              <a:rPr lang="fr-FR" sz="1200" smtClean="0">
                <a:latin typeface="Cooper Black" pitchFamily="18" charset="0"/>
              </a:rPr>
              <a:t> 2019</a:t>
            </a:r>
            <a:endParaRPr lang="fr-FR" sz="1200" dirty="0" smtClean="0">
              <a:latin typeface="Cooper Black" pitchFamily="18" charset="0"/>
            </a:endParaRPr>
          </a:p>
          <a:p>
            <a:endParaRPr lang="fr-FR" sz="1200" dirty="0" smtClean="0">
              <a:latin typeface="Cooper Black" pitchFamily="18" charset="0"/>
            </a:endParaRPr>
          </a:p>
        </p:txBody>
      </p:sp>
      <p:pic>
        <p:nvPicPr>
          <p:cNvPr id="6" name="Image 5" descr="180870_1673846098727_1614676001_1530580_150973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430965" cy="5157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 descr="COB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6431" y="221949"/>
            <a:ext cx="1326056" cy="64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6051"/>
            <a:ext cx="1191332" cy="12047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309" y="1138634"/>
            <a:ext cx="876300" cy="5029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oper Black" pitchFamily="18" charset="0"/>
              </a:rPr>
              <a:t>CARINE PAUL</a:t>
            </a:r>
            <a:endParaRPr lang="fr-FR" dirty="0">
              <a:latin typeface="Cooper Black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554162"/>
            <a:ext cx="4464496" cy="5115198"/>
          </a:xfrm>
        </p:spPr>
        <p:txBody>
          <a:bodyPr>
            <a:normAutofit lnSpcReduction="10000"/>
          </a:bodyPr>
          <a:lstStyle/>
          <a:p>
            <a:r>
              <a:rPr lang="fr-FR" sz="1100" dirty="0" smtClean="0">
                <a:latin typeface="Cooper Black" pitchFamily="18" charset="0"/>
              </a:rPr>
              <a:t>Née le 11 juillet  1988 à Cayenne (GUY)</a:t>
            </a:r>
          </a:p>
          <a:p>
            <a:endParaRPr lang="fr-FR" sz="1600" dirty="0" smtClean="0">
              <a:latin typeface="Cooper Black" pitchFamily="18" charset="0"/>
            </a:endParaRPr>
          </a:p>
          <a:p>
            <a:r>
              <a:rPr lang="fr-FR" sz="1600" dirty="0" smtClean="0">
                <a:latin typeface="Cooper Black" pitchFamily="18" charset="0"/>
              </a:rPr>
              <a:t>CLUBS</a:t>
            </a:r>
          </a:p>
          <a:p>
            <a:r>
              <a:rPr lang="fr-FR" sz="1200" i="1" dirty="0" smtClean="0">
                <a:latin typeface="Cooper Black" pitchFamily="18" charset="0"/>
              </a:rPr>
              <a:t>US St Leu 97 à 00</a:t>
            </a:r>
          </a:p>
          <a:p>
            <a:r>
              <a:rPr lang="fr-FR" sz="1200" i="1" dirty="0" smtClean="0">
                <a:latin typeface="Cooper Black" pitchFamily="18" charset="0"/>
              </a:rPr>
              <a:t>Nogent BBC minimes nat.01</a:t>
            </a:r>
          </a:p>
          <a:p>
            <a:r>
              <a:rPr lang="fr-FR" sz="1200" i="1" dirty="0" smtClean="0">
                <a:latin typeface="Cooper Black" pitchFamily="18" charset="0"/>
              </a:rPr>
              <a:t>Beauvais OUC min nat.02 03</a:t>
            </a:r>
            <a:endParaRPr lang="fr-FR" sz="1200" dirty="0" smtClean="0">
              <a:latin typeface="Cooper Black" pitchFamily="18" charset="0"/>
            </a:endParaRPr>
          </a:p>
          <a:p>
            <a:r>
              <a:rPr lang="fr-FR" sz="1200" dirty="0" smtClean="0">
                <a:latin typeface="Cooper Black" pitchFamily="18" charset="0"/>
              </a:rPr>
              <a:t>Centre Fédéral Toulouse NF2 04</a:t>
            </a:r>
          </a:p>
          <a:p>
            <a:r>
              <a:rPr lang="fr-FR" sz="1200" dirty="0" smtClean="0">
                <a:latin typeface="Cooper Black" pitchFamily="18" charset="0"/>
              </a:rPr>
              <a:t>Centre Fédéral NF1 05 06	</a:t>
            </a:r>
          </a:p>
          <a:p>
            <a:r>
              <a:rPr lang="fr-FR" sz="1200" dirty="0" smtClean="0">
                <a:latin typeface="Cooper Black" pitchFamily="18" charset="0"/>
              </a:rPr>
              <a:t>CJM Bourges LFB 07 08 09</a:t>
            </a:r>
          </a:p>
          <a:p>
            <a:r>
              <a:rPr lang="fr-FR" sz="1200" dirty="0" smtClean="0">
                <a:latin typeface="Cooper Black" pitchFamily="18" charset="0"/>
              </a:rPr>
              <a:t>ESB Villeneuve d’Ascq LFB 10 11</a:t>
            </a:r>
          </a:p>
          <a:p>
            <a:r>
              <a:rPr lang="fr-FR" sz="1200" dirty="0" smtClean="0">
                <a:latin typeface="Cooper Black" pitchFamily="18" charset="0"/>
              </a:rPr>
              <a:t>Union Hainaut LFB 12 13 14 15</a:t>
            </a:r>
          </a:p>
          <a:p>
            <a:r>
              <a:rPr lang="fr-FR" sz="1200" dirty="0" smtClean="0">
                <a:latin typeface="Cooper Black" pitchFamily="18" charset="0"/>
              </a:rPr>
              <a:t>Dunkerque LF2 16</a:t>
            </a:r>
          </a:p>
          <a:p>
            <a:pPr lvl="2"/>
            <a:endParaRPr lang="fr-FR" sz="1200" dirty="0" smtClean="0">
              <a:latin typeface="Cooper Black" pitchFamily="18" charset="0"/>
            </a:endParaRPr>
          </a:p>
          <a:p>
            <a:r>
              <a:rPr lang="fr-FR" sz="1600" dirty="0" smtClean="0">
                <a:latin typeface="Cooper Black" pitchFamily="18" charset="0"/>
              </a:rPr>
              <a:t>PALMARES</a:t>
            </a:r>
            <a:endParaRPr lang="fr-FR" sz="1400" dirty="0" smtClean="0">
              <a:latin typeface="Cooper Black" pitchFamily="18" charset="0"/>
            </a:endParaRPr>
          </a:p>
          <a:p>
            <a:endParaRPr lang="fr-FR" sz="1200" dirty="0" smtClean="0"/>
          </a:p>
          <a:p>
            <a:r>
              <a:rPr lang="fr-FR" sz="1200" dirty="0" smtClean="0">
                <a:latin typeface="Cooper Black" pitchFamily="18" charset="0"/>
              </a:rPr>
              <a:t>7</a:t>
            </a:r>
            <a:r>
              <a:rPr lang="fr-FR" sz="1200" baseline="30000" dirty="0" smtClean="0">
                <a:latin typeface="Cooper Black" pitchFamily="18" charset="0"/>
              </a:rPr>
              <a:t>ème</a:t>
            </a:r>
            <a:r>
              <a:rPr lang="fr-FR" sz="1200" dirty="0" smtClean="0">
                <a:latin typeface="Cooper Black" pitchFamily="18" charset="0"/>
              </a:rPr>
              <a:t> CE Cadettes 2004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3</a:t>
            </a:r>
            <a:r>
              <a:rPr lang="fr-FR" sz="1200" baseline="30000" dirty="0" smtClean="0">
                <a:latin typeface="Cooper Black" pitchFamily="18" charset="0"/>
              </a:rPr>
              <a:t>ème</a:t>
            </a:r>
            <a:r>
              <a:rPr lang="fr-FR" sz="1200" dirty="0" smtClean="0">
                <a:latin typeface="Cooper Black" pitchFamily="18" charset="0"/>
              </a:rPr>
              <a:t> CE Juniors 2005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1</a:t>
            </a:r>
            <a:r>
              <a:rPr lang="fr-FR" sz="1200" baseline="30000" dirty="0" smtClean="0">
                <a:latin typeface="Cooper Black" pitchFamily="18" charset="0"/>
              </a:rPr>
              <a:t>ère</a:t>
            </a:r>
            <a:r>
              <a:rPr lang="fr-FR" sz="1200" dirty="0" smtClean="0">
                <a:latin typeface="Cooper Black" pitchFamily="18" charset="0"/>
              </a:rPr>
              <a:t> Jeux de la Francophonie Niger déc. 2005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6</a:t>
            </a:r>
            <a:r>
              <a:rPr lang="fr-FR" sz="1200" baseline="30000" dirty="0" smtClean="0">
                <a:latin typeface="Cooper Black" pitchFamily="18" charset="0"/>
              </a:rPr>
              <a:t>ème</a:t>
            </a:r>
            <a:r>
              <a:rPr lang="fr-FR" sz="1200" dirty="0" smtClean="0">
                <a:latin typeface="Cooper Black" pitchFamily="18" charset="0"/>
              </a:rPr>
              <a:t> CE Juniors 2006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3</a:t>
            </a:r>
            <a:r>
              <a:rPr lang="fr-FR" sz="1200" baseline="30000" dirty="0" smtClean="0">
                <a:latin typeface="Cooper Black" pitchFamily="18" charset="0"/>
              </a:rPr>
              <a:t>ème</a:t>
            </a:r>
            <a:r>
              <a:rPr lang="fr-FR" sz="1200" dirty="0" smtClean="0">
                <a:latin typeface="Cooper Black" pitchFamily="18" charset="0"/>
              </a:rPr>
              <a:t> CE Espoirs 2007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2ème CE Espoirs 2008 (Elue dans le 5 All Star)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Vainqueur Tournoi de la Fédération 2007 et 2008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Vainqueur de la Coupe de France 2008 et 2009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</a:t>
            </a:r>
            <a:r>
              <a:rPr lang="fr-FR" sz="1400" dirty="0" smtClean="0">
                <a:latin typeface="Cooper Black" pitchFamily="18" charset="0"/>
              </a:rPr>
              <a:t>Championne de France LFB 2008 et 2009</a:t>
            </a:r>
          </a:p>
          <a:p>
            <a:endParaRPr lang="fr-FR" sz="1200" dirty="0" smtClean="0"/>
          </a:p>
        </p:txBody>
      </p:sp>
      <p:pic>
        <p:nvPicPr>
          <p:cNvPr id="5" name="Image 4" descr="Logo patrimoine Picardie 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953657" cy="1241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 11" descr="U18 200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3888432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US Saint-L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16632"/>
            <a:ext cx="831692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 descr="Beauvais OUC 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4408" y="332656"/>
            <a:ext cx="824111" cy="274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 descr="Nogent BB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92630"/>
            <a:ext cx="576064" cy="816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07560" cy="83820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Cooper Black" pitchFamily="18" charset="0"/>
              </a:rPr>
              <a:t>Henri kahudi</a:t>
            </a:r>
            <a:endParaRPr lang="fr-FR" sz="3200" dirty="0">
              <a:latin typeface="Cooper Black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556792"/>
            <a:ext cx="4572000" cy="5115198"/>
          </a:xfrm>
        </p:spPr>
        <p:txBody>
          <a:bodyPr>
            <a:normAutofit/>
          </a:bodyPr>
          <a:lstStyle/>
          <a:p>
            <a:r>
              <a:rPr lang="fr-FR" sz="1050" dirty="0" smtClean="0">
                <a:latin typeface="Cooper Black" pitchFamily="18" charset="0"/>
              </a:rPr>
              <a:t>Né le 8 janvier 1991</a:t>
            </a:r>
          </a:p>
          <a:p>
            <a:endParaRPr lang="fr-FR" sz="1050" dirty="0" smtClean="0">
              <a:latin typeface="Cooper Black" pitchFamily="18" charset="0"/>
            </a:endParaRPr>
          </a:p>
          <a:p>
            <a:r>
              <a:rPr lang="fr-FR" sz="1200" dirty="0" smtClean="0">
                <a:latin typeface="Cooper Black" pitchFamily="18" charset="0"/>
              </a:rPr>
              <a:t>CLUBS</a:t>
            </a:r>
          </a:p>
          <a:p>
            <a:endParaRPr lang="fr-FR" sz="1200" dirty="0" smtClean="0">
              <a:latin typeface="Cooper Black" pitchFamily="18" charset="0"/>
            </a:endParaRPr>
          </a:p>
          <a:p>
            <a:r>
              <a:rPr lang="fr-FR" sz="1100" i="1" dirty="0" smtClean="0">
                <a:latin typeface="Cooper Black" pitchFamily="18" charset="0"/>
              </a:rPr>
              <a:t>Beauvais  OUC poussins et </a:t>
            </a:r>
            <a:r>
              <a:rPr lang="fr-FR" sz="1100" i="1" dirty="0" err="1" smtClean="0">
                <a:latin typeface="Cooper Black" pitchFamily="18" charset="0"/>
              </a:rPr>
              <a:t>benj</a:t>
            </a:r>
            <a:r>
              <a:rPr lang="fr-FR" sz="1100" i="1" dirty="0" smtClean="0">
                <a:latin typeface="Cooper Black" pitchFamily="18" charset="0"/>
              </a:rPr>
              <a:t> 03</a:t>
            </a:r>
          </a:p>
          <a:p>
            <a:r>
              <a:rPr lang="fr-FR" sz="1100" i="1" dirty="0" smtClean="0">
                <a:latin typeface="Cooper Black" pitchFamily="18" charset="0"/>
              </a:rPr>
              <a:t>CS Pontpoint benj 04 minimes nat. 05 06</a:t>
            </a:r>
          </a:p>
          <a:p>
            <a:r>
              <a:rPr lang="fr-FR" sz="1100" dirty="0" smtClean="0">
                <a:latin typeface="Cooper Black" pitchFamily="18" charset="0"/>
              </a:rPr>
              <a:t>Le Mans SB cadets nat. 07, Espoirs ProA 08 09</a:t>
            </a:r>
          </a:p>
          <a:p>
            <a:r>
              <a:rPr lang="fr-FR" sz="1100" dirty="0" smtClean="0">
                <a:latin typeface="Cooper Black" pitchFamily="18" charset="0"/>
              </a:rPr>
              <a:t>Le Mans SB ProA 10 11 12 13</a:t>
            </a:r>
          </a:p>
          <a:p>
            <a:r>
              <a:rPr lang="fr-FR" sz="1100" dirty="0" smtClean="0">
                <a:latin typeface="Cooper Black" pitchFamily="18" charset="0"/>
              </a:rPr>
              <a:t>SPO Rouen Pro B 14</a:t>
            </a:r>
          </a:p>
          <a:p>
            <a:pPr lvl="2">
              <a:buNone/>
            </a:pPr>
            <a:endParaRPr lang="fr-FR" sz="1100" dirty="0" smtClean="0">
              <a:latin typeface="Cooper Black" pitchFamily="18" charset="0"/>
            </a:endParaRPr>
          </a:p>
          <a:p>
            <a:pPr lvl="2">
              <a:buNone/>
            </a:pPr>
            <a:endParaRPr lang="fr-FR" sz="1100" dirty="0" smtClean="0">
              <a:latin typeface="Cooper Black" pitchFamily="18" charset="0"/>
            </a:endParaRPr>
          </a:p>
          <a:p>
            <a:pPr lvl="2">
              <a:buNone/>
            </a:pPr>
            <a:endParaRPr lang="fr-FR" sz="1100" dirty="0" smtClean="0">
              <a:latin typeface="Cooper Black" pitchFamily="18" charset="0"/>
            </a:endParaRPr>
          </a:p>
          <a:p>
            <a:r>
              <a:rPr lang="fr-FR" sz="1200" dirty="0" smtClean="0">
                <a:latin typeface="Cooper Black" pitchFamily="18" charset="0"/>
              </a:rPr>
              <a:t>PALMARES</a:t>
            </a:r>
            <a:endParaRPr lang="fr-FR" sz="1100" dirty="0" smtClean="0">
              <a:latin typeface="Cooper Black" pitchFamily="18" charset="0"/>
            </a:endParaRPr>
          </a:p>
          <a:p>
            <a:endParaRPr lang="fr-FR" sz="1100" dirty="0" smtClean="0">
              <a:latin typeface="Cooper Black" pitchFamily="18" charset="0"/>
            </a:endParaRPr>
          </a:p>
          <a:p>
            <a:pPr marL="1800360" lvl="0" indent="-1800360">
              <a:buNone/>
            </a:pPr>
            <a:r>
              <a:rPr lang="fr-FR" sz="1050" dirty="0" smtClean="0">
                <a:latin typeface="Cooper Black" pitchFamily="18" charset="0"/>
              </a:rPr>
              <a:t>Sélection EDF U16 CADETS 2006 (blessé durant la préparation)</a:t>
            </a:r>
          </a:p>
          <a:p>
            <a:pPr marL="1800360" lvl="0" indent="-1800360">
              <a:buNone/>
            </a:pPr>
            <a:endParaRPr lang="fr-FR" sz="1050" dirty="0" smtClean="0">
              <a:latin typeface="Cooper Black" pitchFamily="18" charset="0"/>
            </a:endParaRPr>
          </a:p>
          <a:p>
            <a:pPr marL="1800360" lvl="0" indent="-1800360">
              <a:buNone/>
            </a:pPr>
            <a:r>
              <a:rPr lang="fr-FR" sz="1050" dirty="0" smtClean="0">
                <a:latin typeface="Cooper Black" pitchFamily="18" charset="0"/>
              </a:rPr>
              <a:t>VICE-CHAMPION D'EUROPE  EDF U18 JUNIORS 2009 à Metz</a:t>
            </a:r>
          </a:p>
          <a:p>
            <a:pPr marL="1800360" lvl="0" indent="-1800360">
              <a:buNone/>
            </a:pPr>
            <a:endParaRPr lang="fr-FR" sz="1050" dirty="0" smtClean="0">
              <a:latin typeface="Cooper Black" pitchFamily="18" charset="0"/>
            </a:endParaRPr>
          </a:p>
          <a:p>
            <a:pPr marL="1800360" lvl="0" indent="-1800360">
              <a:buNone/>
            </a:pPr>
            <a:r>
              <a:rPr lang="fr-FR" sz="1050" dirty="0" smtClean="0">
                <a:latin typeface="Cooper Black" pitchFamily="18" charset="0"/>
              </a:rPr>
              <a:t>CHAMPION D'EUROPE EDF U20 ESPOIRS 2010 à Zadar (CRO)</a:t>
            </a:r>
          </a:p>
          <a:p>
            <a:pPr marL="1800360" lvl="0" indent="-1800360">
              <a:buNone/>
            </a:pPr>
            <a:endParaRPr lang="fr-FR" sz="1050" dirty="0" smtClean="0">
              <a:latin typeface="Cooper Black" pitchFamily="18" charset="0"/>
            </a:endParaRPr>
          </a:p>
          <a:p>
            <a:pPr marL="1800360" lvl="0" indent="-1800360">
              <a:buNone/>
            </a:pPr>
            <a:r>
              <a:rPr lang="fr-FR" sz="1050" dirty="0" smtClean="0">
                <a:latin typeface="Cooper Black" pitchFamily="18" charset="0"/>
              </a:rPr>
              <a:t>Médaille de Bronze EDF U20 ESPOIRS 2011 à Bilbao (ESP)</a:t>
            </a:r>
          </a:p>
          <a:p>
            <a:endParaRPr lang="fr-FR" sz="1100" dirty="0" smtClean="0">
              <a:latin typeface="Cooper Black" pitchFamily="18" charset="0"/>
            </a:endParaRPr>
          </a:p>
        </p:txBody>
      </p:sp>
      <p:pic>
        <p:nvPicPr>
          <p:cNvPr id="5" name="Image 4" descr="Logo patrimoine Picardie 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953657" cy="1241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 7" descr="Beauvais OUC 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152128" cy="384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 descr="CS Pont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764704"/>
            <a:ext cx="807265" cy="742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 descr="CE U20 champ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7" y="1700808"/>
            <a:ext cx="4128459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oper Black" pitchFamily="18" charset="0"/>
              </a:rPr>
              <a:t>KEKELLY ELENGA</a:t>
            </a:r>
            <a:endParaRPr lang="fr-FR" dirty="0">
              <a:latin typeface="Cooper Black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27984" y="1554162"/>
            <a:ext cx="4716016" cy="4395118"/>
          </a:xfrm>
        </p:spPr>
        <p:txBody>
          <a:bodyPr>
            <a:normAutofit/>
          </a:bodyPr>
          <a:lstStyle/>
          <a:p>
            <a:r>
              <a:rPr lang="fr-FR" sz="1100" dirty="0" smtClean="0">
                <a:latin typeface="Cooper Black" pitchFamily="18" charset="0"/>
              </a:rPr>
              <a:t>Née le 18 avril 1991 à Creil</a:t>
            </a:r>
          </a:p>
          <a:p>
            <a:endParaRPr lang="fr-FR" sz="1100" dirty="0" smtClean="0">
              <a:latin typeface="Cooper Black" pitchFamily="18" charset="0"/>
            </a:endParaRPr>
          </a:p>
          <a:p>
            <a:r>
              <a:rPr lang="fr-FR" sz="1400" dirty="0" smtClean="0">
                <a:latin typeface="Cooper Black" pitchFamily="18" charset="0"/>
              </a:rPr>
              <a:t>CLUBS</a:t>
            </a:r>
          </a:p>
          <a:p>
            <a:r>
              <a:rPr lang="fr-FR" sz="1100" i="1" dirty="0" smtClean="0">
                <a:latin typeface="Cooper Black" pitchFamily="18" charset="0"/>
              </a:rPr>
              <a:t>Nogent BBC </a:t>
            </a:r>
          </a:p>
          <a:p>
            <a:r>
              <a:rPr lang="fr-FR" sz="1100" i="1" dirty="0" smtClean="0">
                <a:latin typeface="Cooper Black" pitchFamily="18" charset="0"/>
              </a:rPr>
              <a:t>Stade </a:t>
            </a:r>
            <a:r>
              <a:rPr lang="fr-FR" sz="1200" i="1" dirty="0" smtClean="0">
                <a:latin typeface="Cooper Black" pitchFamily="18" charset="0"/>
              </a:rPr>
              <a:t>Compiégnois BB  minimes et cadettes nat. 06</a:t>
            </a:r>
          </a:p>
          <a:p>
            <a:r>
              <a:rPr lang="fr-FR" sz="1200" i="1" dirty="0" smtClean="0">
                <a:latin typeface="Cooper Black" pitchFamily="18" charset="0"/>
              </a:rPr>
              <a:t>(Pôle Espoirs de Picardie)</a:t>
            </a:r>
          </a:p>
          <a:p>
            <a:r>
              <a:rPr lang="fr-FR" sz="1200" dirty="0" smtClean="0">
                <a:latin typeface="Cooper Black" pitchFamily="18" charset="0"/>
              </a:rPr>
              <a:t>CJM Bourges cadettes 07, Esp.LFB 08, Esp et NF2 09 10, LFB ’2010</a:t>
            </a:r>
          </a:p>
          <a:p>
            <a:r>
              <a:rPr lang="fr-FR" sz="1200" dirty="0" smtClean="0">
                <a:latin typeface="Cooper Black" pitchFamily="18" charset="0"/>
              </a:rPr>
              <a:t>AL Aplemont Le Havre L2 ’2011, 2012</a:t>
            </a:r>
          </a:p>
          <a:p>
            <a:r>
              <a:rPr lang="fr-FR" sz="1200" dirty="0" smtClean="0">
                <a:latin typeface="Cooper Black" pitchFamily="18" charset="0"/>
              </a:rPr>
              <a:t>Dunkerque L2 2013</a:t>
            </a:r>
          </a:p>
          <a:p>
            <a:r>
              <a:rPr lang="fr-FR" sz="1200" dirty="0" smtClean="0">
                <a:latin typeface="Cooper Black" pitchFamily="18" charset="0"/>
              </a:rPr>
              <a:t>FCL Feytiat NF1 2014</a:t>
            </a:r>
          </a:p>
          <a:p>
            <a:r>
              <a:rPr lang="fr-FR" sz="1200" dirty="0" smtClean="0">
                <a:latin typeface="Cooper Black" pitchFamily="18" charset="0"/>
              </a:rPr>
              <a:t>BC Chenôve NF1 2015</a:t>
            </a:r>
          </a:p>
          <a:p>
            <a:pPr lvl="2">
              <a:buNone/>
            </a:pPr>
            <a:endParaRPr lang="fr-FR" sz="1200" dirty="0" smtClean="0">
              <a:latin typeface="Cooper Black" pitchFamily="18" charset="0"/>
            </a:endParaRPr>
          </a:p>
          <a:p>
            <a:r>
              <a:rPr lang="fr-FR" sz="1400" dirty="0" smtClean="0">
                <a:latin typeface="Cooper Black" pitchFamily="18" charset="0"/>
              </a:rPr>
              <a:t>PALMARES</a:t>
            </a:r>
            <a:endParaRPr lang="fr-FR" sz="1200" dirty="0" smtClean="0">
              <a:latin typeface="Cooper Black" pitchFamily="18" charset="0"/>
            </a:endParaRPr>
          </a:p>
          <a:p>
            <a:endParaRPr lang="fr-FR" sz="1200" dirty="0" smtClean="0">
              <a:latin typeface="Cooper Black" pitchFamily="18" charset="0"/>
            </a:endParaRPr>
          </a:p>
          <a:p>
            <a:r>
              <a:rPr lang="fr-FR" sz="1200" dirty="0" smtClean="0">
                <a:latin typeface="Cooper Black" pitchFamily="18" charset="0"/>
              </a:rPr>
              <a:t>Vainqueur Coupe de France Cadettes 2009</a:t>
            </a:r>
          </a:p>
          <a:p>
            <a:r>
              <a:rPr lang="fr-FR" sz="1200" dirty="0" smtClean="0">
                <a:latin typeface="Cooper Black" pitchFamily="18" charset="0"/>
              </a:rPr>
              <a:t>Présélectionnée EDF Juniors U18 2009</a:t>
            </a:r>
          </a:p>
          <a:p>
            <a:r>
              <a:rPr lang="fr-FR" sz="1200" dirty="0" smtClean="0">
                <a:latin typeface="Cooper Black" pitchFamily="18" charset="0"/>
              </a:rPr>
              <a:t>Vainqueur Coupe de France 2010</a:t>
            </a:r>
          </a:p>
          <a:p>
            <a:r>
              <a:rPr lang="fr-FR" sz="1200" dirty="0" smtClean="0">
                <a:latin typeface="Cooper Black" pitchFamily="18" charset="0"/>
              </a:rPr>
              <a:t>Championnat d’Europe Espoirs U20 2011 (5</a:t>
            </a:r>
            <a:r>
              <a:rPr lang="fr-FR" sz="1200" baseline="30000" dirty="0" smtClean="0">
                <a:latin typeface="Cooper Black" pitchFamily="18" charset="0"/>
              </a:rPr>
              <a:t>ème</a:t>
            </a:r>
            <a:r>
              <a:rPr lang="fr-FR" sz="1200" dirty="0" smtClean="0">
                <a:latin typeface="Cooper Black" pitchFamily="18" charset="0"/>
              </a:rPr>
              <a:t> place)</a:t>
            </a:r>
          </a:p>
          <a:p>
            <a:endParaRPr lang="fr-FR" sz="1200" dirty="0" smtClean="0"/>
          </a:p>
        </p:txBody>
      </p:sp>
      <p:pic>
        <p:nvPicPr>
          <p:cNvPr id="5" name="Image 4" descr="Logo patrimoine Picardie 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953657" cy="1241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e 5" descr="Nogent B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32656"/>
            <a:ext cx="825318" cy="116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 descr="SC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332656"/>
            <a:ext cx="648072" cy="1123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 descr="Kekelly Elenga, EDF U20 2011 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628800"/>
            <a:ext cx="3456384" cy="5120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latin typeface="Cooper Black" pitchFamily="18" charset="0"/>
              </a:rPr>
              <a:t>ROSE-MARIE SCHEFFLER</a:t>
            </a:r>
            <a:endParaRPr lang="fr-FR" dirty="0">
              <a:latin typeface="Cooper Black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700808"/>
            <a:ext cx="5256584" cy="4525963"/>
          </a:xfrm>
        </p:spPr>
        <p:txBody>
          <a:bodyPr>
            <a:normAutofit fontScale="25000" lnSpcReduction="20000"/>
          </a:bodyPr>
          <a:lstStyle/>
          <a:p>
            <a:r>
              <a:rPr lang="fr-FR" sz="4400" b="1" i="1" dirty="0" smtClean="0">
                <a:latin typeface="Cooper Black" pitchFamily="18" charset="0"/>
              </a:rPr>
              <a:t>CLUBS</a:t>
            </a:r>
          </a:p>
          <a:p>
            <a:endParaRPr lang="fr-FR" sz="4400" dirty="0" smtClean="0">
              <a:latin typeface="Cooper Black" pitchFamily="18" charset="0"/>
            </a:endParaRPr>
          </a:p>
          <a:p>
            <a:r>
              <a:rPr lang="fr-FR" sz="4400" i="1" dirty="0" smtClean="0">
                <a:latin typeface="Cooper Black" pitchFamily="18" charset="0"/>
              </a:rPr>
              <a:t>AS Rully (Oise)</a:t>
            </a:r>
            <a:r>
              <a:rPr lang="fr-FR" sz="4400" b="1" i="1" dirty="0" smtClean="0">
                <a:latin typeface="Cooper Black" pitchFamily="18" charset="0"/>
              </a:rPr>
              <a:t>				</a:t>
            </a:r>
          </a:p>
          <a:p>
            <a:r>
              <a:rPr lang="fr-FR" sz="4400" dirty="0" smtClean="0">
                <a:latin typeface="Cooper Black" pitchFamily="18" charset="0"/>
              </a:rPr>
              <a:t>INS Vincennes				</a:t>
            </a:r>
          </a:p>
          <a:p>
            <a:r>
              <a:rPr lang="fr-FR" sz="4400" dirty="0" smtClean="0">
                <a:latin typeface="Cooper Black" pitchFamily="18" charset="0"/>
              </a:rPr>
              <a:t>Avignon N2 81</a:t>
            </a:r>
          </a:p>
          <a:p>
            <a:r>
              <a:rPr lang="fr-FR" sz="4400" dirty="0" smtClean="0">
                <a:latin typeface="Cooper Black" pitchFamily="18" charset="0"/>
              </a:rPr>
              <a:t>Stade Français N1 82 83 84 </a:t>
            </a:r>
            <a:r>
              <a:rPr lang="fr-FR" sz="4000" dirty="0" smtClean="0">
                <a:latin typeface="Cooper Black" pitchFamily="18" charset="0"/>
              </a:rPr>
              <a:t>(16.4pts) </a:t>
            </a:r>
            <a:r>
              <a:rPr lang="fr-FR" sz="4400" dirty="0" smtClean="0">
                <a:latin typeface="Cooper Black" pitchFamily="18" charset="0"/>
              </a:rPr>
              <a:t>85 </a:t>
            </a:r>
            <a:r>
              <a:rPr lang="fr-FR" sz="4000" dirty="0" smtClean="0">
                <a:latin typeface="Cooper Black" pitchFamily="18" charset="0"/>
              </a:rPr>
              <a:t>(16.9pts)</a:t>
            </a:r>
            <a:r>
              <a:rPr lang="fr-FR" sz="4400" dirty="0" smtClean="0">
                <a:latin typeface="Cooper Black" pitchFamily="18" charset="0"/>
              </a:rPr>
              <a:t>	</a:t>
            </a:r>
            <a:endParaRPr lang="fr-FR" sz="4400" b="1" dirty="0" smtClean="0">
              <a:latin typeface="Cooper Black" pitchFamily="18" charset="0"/>
            </a:endParaRPr>
          </a:p>
          <a:p>
            <a:r>
              <a:rPr lang="fr-FR" sz="4400" dirty="0" smtClean="0">
                <a:latin typeface="Cooper Black" pitchFamily="18" charset="0"/>
              </a:rPr>
              <a:t>Stade Français-Versailles N1 86	</a:t>
            </a:r>
            <a:endParaRPr lang="fr-FR" sz="4400" b="1" dirty="0" smtClean="0">
              <a:latin typeface="Cooper Black" pitchFamily="18" charset="0"/>
            </a:endParaRPr>
          </a:p>
          <a:p>
            <a:r>
              <a:rPr lang="fr-FR" sz="4400" dirty="0" smtClean="0">
                <a:latin typeface="Cooper Black" pitchFamily="18" charset="0"/>
              </a:rPr>
              <a:t>Aix-en-Provence N1 87 88</a:t>
            </a:r>
          </a:p>
          <a:p>
            <a:r>
              <a:rPr lang="fr-FR" sz="4400" dirty="0" smtClean="0">
                <a:latin typeface="Cooper Black" pitchFamily="18" charset="0"/>
              </a:rPr>
              <a:t>Stade Français-Versailles N1 89	</a:t>
            </a:r>
            <a:endParaRPr lang="fr-FR" sz="4400" b="1" dirty="0" smtClean="0">
              <a:latin typeface="Cooper Black" pitchFamily="18" charset="0"/>
            </a:endParaRPr>
          </a:p>
          <a:p>
            <a:r>
              <a:rPr lang="fr-FR" sz="4400" dirty="0" smtClean="0">
                <a:latin typeface="Cooper Black" pitchFamily="18" charset="0"/>
              </a:rPr>
              <a:t>ASPTT Lyon N1 90		</a:t>
            </a:r>
          </a:p>
          <a:p>
            <a:r>
              <a:rPr lang="fr-FR" sz="4400" dirty="0" smtClean="0">
                <a:latin typeface="Cooper Black" pitchFamily="18" charset="0"/>
              </a:rPr>
              <a:t>Challes-les-Eaux N1 93			</a:t>
            </a:r>
          </a:p>
          <a:p>
            <a:r>
              <a:rPr lang="fr-FR" sz="4400" dirty="0" smtClean="0">
                <a:latin typeface="Cooper Black" pitchFamily="18" charset="0"/>
              </a:rPr>
              <a:t>Rambouillet 1B 94</a:t>
            </a:r>
          </a:p>
          <a:p>
            <a:r>
              <a:rPr lang="fr-FR" sz="4400" dirty="0" smtClean="0">
                <a:latin typeface="Cooper Black" pitchFamily="18" charset="0"/>
              </a:rPr>
              <a:t>Istres 1B 95-96	</a:t>
            </a:r>
          </a:p>
          <a:p>
            <a:endParaRPr lang="fr-FR" sz="4400" b="1" dirty="0" smtClean="0">
              <a:latin typeface="Cooper Black" pitchFamily="18" charset="0"/>
            </a:endParaRPr>
          </a:p>
          <a:p>
            <a:r>
              <a:rPr lang="fr-FR" sz="4400" b="1" i="1" dirty="0" smtClean="0">
                <a:latin typeface="Cooper Black" pitchFamily="18" charset="0"/>
              </a:rPr>
              <a:t>PALMARES</a:t>
            </a:r>
          </a:p>
          <a:p>
            <a:endParaRPr lang="fr-FR" sz="4400" b="1" dirty="0" smtClean="0">
              <a:latin typeface="Cooper Black" pitchFamily="18" charset="0"/>
            </a:endParaRPr>
          </a:p>
          <a:p>
            <a:r>
              <a:rPr lang="fr-FR" sz="4400" dirty="0" smtClean="0">
                <a:latin typeface="Cooper Black" pitchFamily="18" charset="0"/>
              </a:rPr>
              <a:t>8</a:t>
            </a:r>
            <a:r>
              <a:rPr lang="fr-FR" sz="4400" baseline="30000" dirty="0" smtClean="0">
                <a:latin typeface="Cooper Black" pitchFamily="18" charset="0"/>
              </a:rPr>
              <a:t>ème</a:t>
            </a:r>
            <a:r>
              <a:rPr lang="fr-FR" sz="4400" dirty="0" smtClean="0">
                <a:latin typeface="Cooper Black" pitchFamily="18" charset="0"/>
              </a:rPr>
              <a:t> Championnat d'Europe Seniors 1985</a:t>
            </a:r>
          </a:p>
          <a:p>
            <a:r>
              <a:rPr lang="fr-FR" sz="4400" dirty="0" smtClean="0">
                <a:latin typeface="Cooper Black" pitchFamily="18" charset="0"/>
              </a:rPr>
              <a:t>8</a:t>
            </a:r>
            <a:r>
              <a:rPr lang="fr-FR" sz="4400" baseline="30000" dirty="0" smtClean="0">
                <a:latin typeface="Cooper Black" pitchFamily="18" charset="0"/>
              </a:rPr>
              <a:t>ème</a:t>
            </a:r>
            <a:r>
              <a:rPr lang="fr-FR" sz="4400" dirty="0" smtClean="0">
                <a:latin typeface="Cooper Black" pitchFamily="18" charset="0"/>
              </a:rPr>
              <a:t> Championnat d'Europe Seniors 1989</a:t>
            </a:r>
          </a:p>
          <a:p>
            <a:r>
              <a:rPr lang="fr-FR" sz="4400" dirty="0" smtClean="0">
                <a:latin typeface="Cooper Black" pitchFamily="18" charset="0"/>
              </a:rPr>
              <a:t>Championne de France 1983, 1984, 1985, 1986, 1993</a:t>
            </a:r>
          </a:p>
          <a:p>
            <a:r>
              <a:rPr lang="fr-FR" sz="4400" dirty="0" smtClean="0">
                <a:latin typeface="Cooper Black" pitchFamily="18" charset="0"/>
              </a:rPr>
              <a:t>Final Four Coupe d'Europe des Clubs Champions 1993</a:t>
            </a:r>
          </a:p>
          <a:p>
            <a:r>
              <a:rPr lang="fr-FR" sz="4400" dirty="0" smtClean="0">
                <a:latin typeface="Cooper Black" pitchFamily="18" charset="0"/>
              </a:rPr>
              <a:t>109 sélections entre 1981 et 1989, 692 pts.</a:t>
            </a:r>
          </a:p>
          <a:p>
            <a:r>
              <a:rPr lang="fr-FR" sz="4400" dirty="0" smtClean="0">
                <a:latin typeface="Cooper Black" pitchFamily="18" charset="0"/>
              </a:rPr>
              <a:t>2</a:t>
            </a:r>
            <a:r>
              <a:rPr lang="fr-FR" sz="4400" baseline="30000" dirty="0" smtClean="0">
                <a:latin typeface="Cooper Black" pitchFamily="18" charset="0"/>
              </a:rPr>
              <a:t>ème</a:t>
            </a:r>
            <a:r>
              <a:rPr lang="fr-FR" sz="4400" dirty="0" smtClean="0">
                <a:latin typeface="Cooper Black" pitchFamily="18" charset="0"/>
              </a:rPr>
              <a:t> CE Juniors 1981</a:t>
            </a:r>
          </a:p>
          <a:p>
            <a:r>
              <a:rPr lang="fr-FR" sz="4400" dirty="0" smtClean="0">
                <a:latin typeface="Cooper Black" pitchFamily="18" charset="0"/>
              </a:rPr>
              <a:t>6</a:t>
            </a:r>
            <a:r>
              <a:rPr lang="fr-FR" sz="4400" baseline="30000" dirty="0" smtClean="0">
                <a:latin typeface="Cooper Black" pitchFamily="18" charset="0"/>
              </a:rPr>
              <a:t>ème</a:t>
            </a:r>
            <a:r>
              <a:rPr lang="fr-FR" sz="4400" dirty="0" smtClean="0">
                <a:latin typeface="Cooper Black" pitchFamily="18" charset="0"/>
              </a:rPr>
              <a:t> meilleure marqueuse Nationale 1 1985 </a:t>
            </a:r>
            <a:r>
              <a:rPr lang="fr-FR" sz="3600" dirty="0" smtClean="0">
                <a:latin typeface="Cooper Black" pitchFamily="18" charset="0"/>
              </a:rPr>
              <a:t>(16.9pts)</a:t>
            </a:r>
            <a:endParaRPr lang="fr-FR" sz="4400" dirty="0" smtClean="0">
              <a:latin typeface="Cooper Black" pitchFamily="18" charset="0"/>
            </a:endParaRPr>
          </a:p>
          <a:p>
            <a:endParaRPr lang="fr-FR" sz="4400" dirty="0" smtClean="0">
              <a:latin typeface="Cooper Black" pitchFamily="18" charset="0"/>
            </a:endParaRPr>
          </a:p>
          <a:p>
            <a:r>
              <a:rPr lang="fr-FR" sz="4400" dirty="0" smtClean="0">
                <a:latin typeface="Cooper Black" pitchFamily="18" charset="0"/>
              </a:rPr>
              <a:t>Divers : </a:t>
            </a:r>
          </a:p>
          <a:p>
            <a:r>
              <a:rPr lang="fr-FR" sz="4400" dirty="0" smtClean="0">
                <a:latin typeface="Cooper Black" pitchFamily="18" charset="0"/>
              </a:rPr>
              <a:t> - Répertoriée dans le Guinness Book comme la femme la plus grande de France (2m02)</a:t>
            </a:r>
          </a:p>
          <a:p>
            <a:r>
              <a:rPr lang="fr-FR" sz="4400" dirty="0" smtClean="0">
                <a:latin typeface="Cooper Black" pitchFamily="18" charset="0"/>
              </a:rPr>
              <a:t> - A joué dans le film « Messieurs les enfants » de Pierre Boutron en 1997 avec Pierre Arditi, Catherine Jacob, François Morel</a:t>
            </a:r>
          </a:p>
          <a:p>
            <a:endParaRPr lang="fr-FR" dirty="0"/>
          </a:p>
        </p:txBody>
      </p:sp>
      <p:pic>
        <p:nvPicPr>
          <p:cNvPr id="7" name="Image 6" descr="EDF Cadettes 1981 Rose-Marie SCHEFFLER 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2446020" cy="5111496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logo COBB 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116632"/>
            <a:ext cx="843760" cy="1241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 descr="Logo patrimoine Picardie 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953657" cy="1241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Cooper Black" pitchFamily="18" charset="0"/>
                <a:ea typeface="+mj-ea"/>
                <a:cs typeface="+mj-cs"/>
              </a:rPr>
              <a:t>Amy CISSé</a:t>
            </a:r>
            <a:endParaRPr kumimoji="0" lang="fr-FR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2304256" cy="3416287"/>
          </a:xfrm>
          <a:prstGeom prst="rect">
            <a:avLst/>
          </a:prstGeom>
          <a:ln w="127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marg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88640"/>
            <a:ext cx="1095375" cy="1104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572000" y="1256467"/>
            <a:ext cx="4572000" cy="5509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tx2"/>
                </a:solidFill>
                <a:latin typeface="Cooper Black" pitchFamily="18" charset="0"/>
              </a:rPr>
              <a:t>Née le 28 </a:t>
            </a:r>
            <a:r>
              <a:rPr lang="fr-FR" sz="1200" dirty="0" smtClean="0">
                <a:solidFill>
                  <a:schemeClr val="tx2"/>
                </a:solidFill>
                <a:latin typeface="Cooper Black" pitchFamily="18" charset="0"/>
              </a:rPr>
              <a:t>août </a:t>
            </a:r>
            <a:r>
              <a:rPr lang="fr-FR" sz="1200" dirty="0">
                <a:solidFill>
                  <a:schemeClr val="tx2"/>
                </a:solidFill>
                <a:latin typeface="Cooper Black" pitchFamily="18" charset="0"/>
              </a:rPr>
              <a:t>1969 à </a:t>
            </a:r>
            <a:r>
              <a:rPr lang="fr-FR" sz="1200" dirty="0" smtClean="0">
                <a:solidFill>
                  <a:schemeClr val="tx2"/>
                </a:solidFill>
                <a:latin typeface="Cooper Black" pitchFamily="18" charset="0"/>
              </a:rPr>
              <a:t>Brignoles</a:t>
            </a:r>
          </a:p>
          <a:p>
            <a:endParaRPr lang="fr-FR" sz="1600" dirty="0">
              <a:solidFill>
                <a:schemeClr val="tx2"/>
              </a:solidFill>
              <a:latin typeface="Cooper Black" pitchFamily="18" charset="0"/>
            </a:endParaRPr>
          </a:p>
          <a:p>
            <a:r>
              <a:rPr lang="fr-FR" sz="1600" dirty="0" smtClean="0">
                <a:solidFill>
                  <a:schemeClr val="tx2"/>
                </a:solidFill>
                <a:latin typeface="Cooper Black" pitchFamily="18" charset="0"/>
              </a:rPr>
              <a:t>CLUBS</a:t>
            </a:r>
          </a:p>
          <a:p>
            <a:endParaRPr lang="fr-FR" sz="1600" dirty="0">
              <a:solidFill>
                <a:schemeClr val="tx2"/>
              </a:solidFill>
              <a:latin typeface="Cooper Black" pitchFamily="18" charset="0"/>
            </a:endParaRPr>
          </a:p>
          <a:p>
            <a:r>
              <a:rPr lang="fr-FR" sz="1200" i="1" dirty="0">
                <a:solidFill>
                  <a:schemeClr val="tx2"/>
                </a:solidFill>
                <a:latin typeface="Cooper Black" pitchFamily="18" charset="0"/>
              </a:rPr>
              <a:t>ASCC Margny  minimes 84 85</a:t>
            </a:r>
          </a:p>
          <a:p>
            <a:r>
              <a:rPr lang="fr-FR" sz="1200" i="1" dirty="0">
                <a:solidFill>
                  <a:schemeClr val="tx2"/>
                </a:solidFill>
                <a:latin typeface="Cooper Black" pitchFamily="18" charset="0"/>
              </a:rPr>
              <a:t>St Quentin BB cadettes 86</a:t>
            </a:r>
          </a:p>
          <a:p>
            <a:r>
              <a:rPr lang="en-US" sz="1200" dirty="0">
                <a:solidFill>
                  <a:schemeClr val="tx2"/>
                </a:solidFill>
                <a:latin typeface="Cooper Black" pitchFamily="18" charset="0"/>
              </a:rPr>
              <a:t>US Orchies </a:t>
            </a:r>
            <a:r>
              <a:rPr lang="en-US" sz="1200" dirty="0" smtClean="0">
                <a:solidFill>
                  <a:schemeClr val="tx2"/>
                </a:solidFill>
                <a:latin typeface="Cooper Black" pitchFamily="18" charset="0"/>
              </a:rPr>
              <a:t>N1A 	 87 (6èmes)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Cooper Black" pitchFamily="18" charset="0"/>
              </a:rPr>
              <a:t>		 88 (4èmes)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Cooper Black" pitchFamily="18" charset="0"/>
              </a:rPr>
              <a:t>	              	 89 (5èmes)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Cooper Black" pitchFamily="18" charset="0"/>
              </a:rPr>
              <a:t>		 90 (5èmes)       	                		 91 (5èmes)</a:t>
            </a:r>
            <a:endParaRPr lang="en-US" sz="1200" dirty="0">
              <a:solidFill>
                <a:schemeClr val="tx2"/>
              </a:solidFill>
              <a:latin typeface="Cooper Black" pitchFamily="18" charset="0"/>
            </a:endParaRPr>
          </a:p>
          <a:p>
            <a:r>
              <a:rPr lang="fr-FR" sz="1200" dirty="0">
                <a:solidFill>
                  <a:schemeClr val="tx2"/>
                </a:solidFill>
                <a:latin typeface="Cooper Black" pitchFamily="18" charset="0"/>
              </a:rPr>
              <a:t>CJM Bourges </a:t>
            </a:r>
            <a:r>
              <a:rPr lang="fr-FR" sz="1200" dirty="0" smtClean="0">
                <a:solidFill>
                  <a:schemeClr val="tx2"/>
                </a:solidFill>
                <a:latin typeface="Cooper Black" pitchFamily="18" charset="0"/>
              </a:rPr>
              <a:t>N1A 92 (9èmes)</a:t>
            </a:r>
          </a:p>
          <a:p>
            <a:r>
              <a:rPr lang="fr-FR" sz="1200" dirty="0" smtClean="0">
                <a:solidFill>
                  <a:schemeClr val="tx2"/>
                </a:solidFill>
                <a:latin typeface="Cooper Black" pitchFamily="18" charset="0"/>
              </a:rPr>
              <a:t> 	              93 (6èmes) </a:t>
            </a:r>
          </a:p>
          <a:p>
            <a:r>
              <a:rPr lang="fr-FR" sz="1200" dirty="0" smtClean="0">
                <a:solidFill>
                  <a:schemeClr val="tx2"/>
                </a:solidFill>
                <a:latin typeface="Cooper Black" pitchFamily="18" charset="0"/>
              </a:rPr>
              <a:t>	              94 (5èmes) </a:t>
            </a:r>
          </a:p>
          <a:p>
            <a:r>
              <a:rPr lang="fr-FR" sz="1200" dirty="0" smtClean="0">
                <a:solidFill>
                  <a:schemeClr val="tx2"/>
                </a:solidFill>
                <a:latin typeface="Cooper Black" pitchFamily="18" charset="0"/>
              </a:rPr>
              <a:t>	     LFB 95 (1ères)</a:t>
            </a:r>
          </a:p>
          <a:p>
            <a:r>
              <a:rPr lang="fr-FR" sz="1200" dirty="0" smtClean="0">
                <a:solidFill>
                  <a:schemeClr val="tx2"/>
                </a:solidFill>
                <a:latin typeface="Cooper Black" pitchFamily="18" charset="0"/>
              </a:rPr>
              <a:t>	     LFB 96 (1ères)</a:t>
            </a:r>
            <a:endParaRPr lang="fr-FR" sz="1600" dirty="0">
              <a:solidFill>
                <a:schemeClr val="tx2"/>
              </a:solidFill>
              <a:latin typeface="Cooper Black" pitchFamily="18" charset="0"/>
            </a:endParaRPr>
          </a:p>
          <a:p>
            <a:r>
              <a:rPr lang="fr-FR" sz="1600" dirty="0" smtClean="0">
                <a:solidFill>
                  <a:schemeClr val="tx2"/>
                </a:solidFill>
                <a:latin typeface="Cooper Black" pitchFamily="18" charset="0"/>
              </a:rPr>
              <a:t>PALMARES</a:t>
            </a:r>
          </a:p>
          <a:p>
            <a:endParaRPr lang="fr-FR" sz="1200" dirty="0">
              <a:solidFill>
                <a:schemeClr val="tx2"/>
              </a:solidFill>
              <a:latin typeface="Cooper Black" pitchFamily="18" charset="0"/>
            </a:endParaRPr>
          </a:p>
          <a:p>
            <a:r>
              <a:rPr lang="fr-FR" sz="1200" dirty="0">
                <a:solidFill>
                  <a:schemeClr val="tx2"/>
                </a:solidFill>
                <a:latin typeface="Cooper Black" pitchFamily="18" charset="0"/>
              </a:rPr>
              <a:t>79 sélections A entre 1989 et 1994, 373 pts. </a:t>
            </a:r>
          </a:p>
          <a:p>
            <a:r>
              <a:rPr lang="fr-FR" sz="1200" b="1" dirty="0">
                <a:solidFill>
                  <a:schemeClr val="tx2"/>
                </a:solidFill>
                <a:latin typeface="Cooper Black" pitchFamily="18" charset="0"/>
              </a:rPr>
              <a:t>Championne de France N1A 1995 et 1996</a:t>
            </a:r>
          </a:p>
          <a:p>
            <a:r>
              <a:rPr lang="fr-FR" sz="1200" dirty="0" smtClean="0">
                <a:solidFill>
                  <a:schemeClr val="tx2"/>
                </a:solidFill>
                <a:latin typeface="Cooper Black" pitchFamily="18" charset="0"/>
              </a:rPr>
              <a:t>Vainqueur Coupe </a:t>
            </a:r>
            <a:r>
              <a:rPr lang="fr-FR" sz="1200" dirty="0">
                <a:solidFill>
                  <a:schemeClr val="tx2"/>
                </a:solidFill>
                <a:latin typeface="Cooper Black" pitchFamily="18" charset="0"/>
              </a:rPr>
              <a:t>Liliana Ronchetti 1995</a:t>
            </a:r>
          </a:p>
          <a:p>
            <a:r>
              <a:rPr lang="fr-FR" sz="1200" dirty="0">
                <a:solidFill>
                  <a:schemeClr val="tx2"/>
                </a:solidFill>
                <a:latin typeface="Cooper Black" pitchFamily="18" charset="0"/>
              </a:rPr>
              <a:t>Tournoi de la Fédération 1996</a:t>
            </a:r>
          </a:p>
          <a:p>
            <a:r>
              <a:rPr lang="fr-FR" sz="1200" dirty="0" smtClean="0">
                <a:solidFill>
                  <a:schemeClr val="tx2"/>
                </a:solidFill>
                <a:latin typeface="Cooper Black" pitchFamily="18" charset="0"/>
              </a:rPr>
              <a:t>Elue « Académicienne Régionale », Promotion 2011</a:t>
            </a:r>
          </a:p>
          <a:p>
            <a:endParaRPr lang="fr-FR" sz="1200" dirty="0">
              <a:solidFill>
                <a:schemeClr val="tx2"/>
              </a:solidFill>
              <a:latin typeface="Cooper Black" pitchFamily="18" charset="0"/>
            </a:endParaRPr>
          </a:p>
          <a:p>
            <a:r>
              <a:rPr lang="fr-FR" sz="1200" dirty="0">
                <a:solidFill>
                  <a:schemeClr val="tx2"/>
                </a:solidFill>
                <a:latin typeface="Cooper Black" pitchFamily="18" charset="0"/>
              </a:rPr>
              <a:t>2</a:t>
            </a:r>
            <a:r>
              <a:rPr lang="fr-FR" sz="1200" baseline="30000" dirty="0">
                <a:solidFill>
                  <a:schemeClr val="tx2"/>
                </a:solidFill>
                <a:latin typeface="Cooper Black" pitchFamily="18" charset="0"/>
              </a:rPr>
              <a:t>ème</a:t>
            </a:r>
            <a:r>
              <a:rPr lang="fr-FR" sz="1200" dirty="0">
                <a:solidFill>
                  <a:schemeClr val="tx2"/>
                </a:solidFill>
                <a:latin typeface="Cooper Black" pitchFamily="18" charset="0"/>
              </a:rPr>
              <a:t> Championnat d'Europe 1993</a:t>
            </a:r>
          </a:p>
          <a:p>
            <a:r>
              <a:rPr lang="fr-FR" sz="1200" dirty="0">
                <a:solidFill>
                  <a:schemeClr val="tx2"/>
                </a:solidFill>
                <a:latin typeface="Cooper Black" pitchFamily="18" charset="0"/>
              </a:rPr>
              <a:t>9</a:t>
            </a:r>
            <a:r>
              <a:rPr lang="fr-FR" sz="1200" baseline="30000" dirty="0">
                <a:solidFill>
                  <a:schemeClr val="tx2"/>
                </a:solidFill>
                <a:latin typeface="Cooper Black" pitchFamily="18" charset="0"/>
              </a:rPr>
              <a:t>ème</a:t>
            </a:r>
            <a:r>
              <a:rPr lang="fr-FR" sz="1200" dirty="0">
                <a:solidFill>
                  <a:schemeClr val="tx2"/>
                </a:solidFill>
                <a:latin typeface="Cooper Black" pitchFamily="18" charset="0"/>
              </a:rPr>
              <a:t> Championnat du Monde 1994</a:t>
            </a:r>
          </a:p>
          <a:p>
            <a:r>
              <a:rPr lang="fr-FR" sz="1200" dirty="0">
                <a:solidFill>
                  <a:schemeClr val="tx2"/>
                </a:solidFill>
                <a:latin typeface="Cooper Black" pitchFamily="18" charset="0"/>
              </a:rPr>
              <a:t>6ème CE Juniors 1986</a:t>
            </a:r>
          </a:p>
          <a:p>
            <a:r>
              <a:rPr lang="fr-FR" sz="1200" dirty="0">
                <a:solidFill>
                  <a:schemeClr val="tx2"/>
                </a:solidFill>
                <a:latin typeface="Cooper Black" pitchFamily="18" charset="0"/>
              </a:rPr>
              <a:t>9ème CE Juniors 1988 </a:t>
            </a:r>
          </a:p>
        </p:txBody>
      </p:sp>
      <p:pic>
        <p:nvPicPr>
          <p:cNvPr id="10" name="Image 9" descr="Logo patrimoine Picardie 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953657" cy="1241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 8" descr="ASCCM minimes filles Amy Cissé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1196752"/>
            <a:ext cx="2971147" cy="1944216"/>
          </a:xfrm>
          <a:prstGeom prst="rect">
            <a:avLst/>
          </a:prstGeom>
          <a:ln w="12700" cmpd="sng">
            <a:solidFill>
              <a:srgbClr val="00B05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oper Black" pitchFamily="18" charset="0"/>
              </a:rPr>
              <a:t>LAURENCE ZIEBA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8024" y="1340768"/>
            <a:ext cx="4131568" cy="4525963"/>
          </a:xfrm>
        </p:spPr>
        <p:txBody>
          <a:bodyPr>
            <a:noAutofit/>
          </a:bodyPr>
          <a:lstStyle/>
          <a:p>
            <a:r>
              <a:rPr lang="fr-FR" sz="1400" dirty="0" smtClean="0">
                <a:latin typeface="Cooper Black" pitchFamily="18" charset="0"/>
              </a:rPr>
              <a:t>Née en 1966	</a:t>
            </a:r>
          </a:p>
          <a:p>
            <a:endParaRPr lang="fr-FR" sz="1400" dirty="0" smtClean="0">
              <a:latin typeface="Cooper Black" pitchFamily="18" charset="0"/>
            </a:endParaRPr>
          </a:p>
          <a:p>
            <a:r>
              <a:rPr lang="fr-FR" sz="1600" i="1" dirty="0" smtClean="0">
                <a:latin typeface="Cooper Black" pitchFamily="18" charset="0"/>
              </a:rPr>
              <a:t>CLUBS</a:t>
            </a:r>
          </a:p>
          <a:p>
            <a:endParaRPr lang="fr-FR" sz="1400" i="1" dirty="0" smtClean="0">
              <a:latin typeface="Cooper Black" pitchFamily="18" charset="0"/>
            </a:endParaRPr>
          </a:p>
          <a:p>
            <a:r>
              <a:rPr lang="fr-FR" sz="1200" i="1" dirty="0" smtClean="0">
                <a:latin typeface="Cooper Black" pitchFamily="18" charset="0"/>
              </a:rPr>
              <a:t>AGIL Apremont</a:t>
            </a:r>
          </a:p>
          <a:p>
            <a:r>
              <a:rPr lang="fr-FR" sz="1200" i="1" dirty="0" smtClean="0">
                <a:latin typeface="Cooper Black" pitchFamily="18" charset="0"/>
              </a:rPr>
              <a:t>Harde de Chamant</a:t>
            </a:r>
          </a:p>
          <a:p>
            <a:r>
              <a:rPr lang="fr-FR" sz="1200" i="1" dirty="0" smtClean="0">
                <a:latin typeface="Cooper Black" pitchFamily="18" charset="0"/>
              </a:rPr>
              <a:t>BC </a:t>
            </a:r>
            <a:r>
              <a:rPr lang="fr-FR" sz="1200" i="1" dirty="0" err="1" smtClean="0">
                <a:latin typeface="Cooper Black" pitchFamily="18" charset="0"/>
              </a:rPr>
              <a:t>Coye</a:t>
            </a:r>
            <a:r>
              <a:rPr lang="fr-FR" sz="1200" i="1" dirty="0" smtClean="0">
                <a:latin typeface="Cooper Black" pitchFamily="18" charset="0"/>
              </a:rPr>
              <a:t>-la-Forêt</a:t>
            </a:r>
          </a:p>
          <a:p>
            <a:r>
              <a:rPr lang="fr-FR" sz="1200" i="1" dirty="0" smtClean="0">
                <a:latin typeface="Cooper Black" pitchFamily="18" charset="0"/>
              </a:rPr>
              <a:t>(Section Sportive ,St Quentin 82)</a:t>
            </a:r>
          </a:p>
          <a:p>
            <a:pPr>
              <a:buNone/>
            </a:pPr>
            <a:r>
              <a:rPr lang="fr-FR" sz="1200" i="1" dirty="0" smtClean="0">
                <a:latin typeface="Cooper Black" pitchFamily="18" charset="0"/>
              </a:rPr>
              <a:t>	ACLES Saint-Just 84</a:t>
            </a:r>
            <a:endParaRPr lang="fr-FR" sz="1200" dirty="0" smtClean="0">
              <a:latin typeface="Cooper Black" pitchFamily="18" charset="0"/>
            </a:endParaRPr>
          </a:p>
          <a:p>
            <a:r>
              <a:rPr lang="fr-FR" sz="1200" dirty="0" smtClean="0">
                <a:latin typeface="Cooper Black" pitchFamily="18" charset="0"/>
              </a:rPr>
              <a:t>VGA Saint-Maur NF2 85 86</a:t>
            </a:r>
          </a:p>
          <a:p>
            <a:r>
              <a:rPr lang="fr-FR" sz="1200" dirty="0" smtClean="0">
                <a:latin typeface="Cooper Black" pitchFamily="18" charset="0"/>
              </a:rPr>
              <a:t>Racing CF Paris 87 N1 88 89</a:t>
            </a:r>
          </a:p>
          <a:p>
            <a:r>
              <a:rPr lang="fr-FR" sz="1200" dirty="0" smtClean="0">
                <a:latin typeface="Cooper Black" pitchFamily="18" charset="0"/>
              </a:rPr>
              <a:t>RC Strasbourg N1 90 91</a:t>
            </a:r>
          </a:p>
          <a:p>
            <a:r>
              <a:rPr lang="fr-FR" sz="1200" dirty="0" smtClean="0">
                <a:latin typeface="Cooper Black" pitchFamily="18" charset="0"/>
              </a:rPr>
              <a:t>BAC Mirande N1 93</a:t>
            </a:r>
          </a:p>
          <a:p>
            <a:r>
              <a:rPr lang="fr-FR" sz="1200" dirty="0" smtClean="0">
                <a:latin typeface="Cooper Black" pitchFamily="18" charset="0"/>
              </a:rPr>
              <a:t>US Valenciennes-Orchies N1 94 </a:t>
            </a:r>
          </a:p>
          <a:p>
            <a:r>
              <a:rPr lang="fr-FR" sz="1200" dirty="0" smtClean="0">
                <a:latin typeface="Cooper Black" pitchFamily="18" charset="0"/>
              </a:rPr>
              <a:t>Colmar N1B 95-96</a:t>
            </a:r>
          </a:p>
          <a:p>
            <a:r>
              <a:rPr lang="fr-FR" sz="1200" dirty="0" smtClean="0">
                <a:latin typeface="Cooper Black" pitchFamily="18" charset="0"/>
              </a:rPr>
              <a:t>ABC Limoges  N1A 97</a:t>
            </a:r>
          </a:p>
          <a:p>
            <a:endParaRPr lang="fr-FR" sz="1400" dirty="0" smtClean="0">
              <a:latin typeface="Cooper Black" pitchFamily="18" charset="0"/>
            </a:endParaRPr>
          </a:p>
          <a:p>
            <a:r>
              <a:rPr lang="fr-FR" sz="1600" dirty="0" smtClean="0">
                <a:latin typeface="Cooper Black" pitchFamily="18" charset="0"/>
              </a:rPr>
              <a:t>PALMARES</a:t>
            </a:r>
          </a:p>
          <a:p>
            <a:endParaRPr lang="fr-FR" sz="1400" dirty="0" smtClean="0">
              <a:latin typeface="Cooper Black" pitchFamily="18" charset="0"/>
            </a:endParaRPr>
          </a:p>
          <a:p>
            <a:r>
              <a:rPr lang="fr-FR" sz="1400" dirty="0" smtClean="0">
                <a:latin typeface="Cooper Black" pitchFamily="18" charset="0"/>
              </a:rPr>
              <a:t>Championne de France N1A 1994</a:t>
            </a:r>
          </a:p>
          <a:p>
            <a:r>
              <a:rPr lang="fr-FR" sz="1400" dirty="0" smtClean="0">
                <a:latin typeface="Cooper Black" pitchFamily="18" charset="0"/>
              </a:rPr>
              <a:t>Vainqueur Tournoi des As 1994</a:t>
            </a:r>
            <a:endParaRPr lang="fr-FR" sz="1400" dirty="0">
              <a:latin typeface="Cooper Black" pitchFamily="18" charset="0"/>
            </a:endParaRPr>
          </a:p>
        </p:txBody>
      </p:sp>
      <p:pic>
        <p:nvPicPr>
          <p:cNvPr id="4" name="Image 3" descr="Logo patrimoine Picardie 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953657" cy="1241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 4" descr="L Zieba Sport Etudes Filles 1981-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3960440" cy="365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AGIL Apremo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60648"/>
            <a:ext cx="1164589" cy="12371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oper Black" pitchFamily="18" charset="0"/>
              </a:rPr>
              <a:t>Fabien </a:t>
            </a:r>
            <a:r>
              <a:rPr lang="fr-FR" dirty="0" err="1" smtClean="0">
                <a:latin typeface="Cooper Black" pitchFamily="18" charset="0"/>
              </a:rPr>
              <a:t>dubos</a:t>
            </a:r>
            <a:endParaRPr lang="fr-FR" dirty="0"/>
          </a:p>
        </p:txBody>
      </p:sp>
      <p:pic>
        <p:nvPicPr>
          <p:cNvPr id="4" name="Image 3" descr="Logo patrimoine Picardie 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953657" cy="1241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 4" descr="fab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3549047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4283968" y="1410355"/>
            <a:ext cx="41764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2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Né le 10 novembre 1977 à Creil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altLang="zh-CN" sz="1600" b="1" dirty="0" smtClean="0">
              <a:solidFill>
                <a:schemeClr val="tx2"/>
              </a:solidFill>
              <a:latin typeface="Cooper Black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600" b="1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CLUBS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100" i="1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Montataire BB (benjamins ) 87 88</a:t>
            </a:r>
            <a:r>
              <a:rPr lang="fr-FR" altLang="zh-CN" sz="11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 err="1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Tahoma" pitchFamily="34" charset="0"/>
              </a:rPr>
              <a:t>Montaut</a:t>
            </a:r>
            <a:r>
              <a:rPr lang="fr-FR" altLang="zh-CN" sz="11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Tahoma" pitchFamily="34" charset="0"/>
              </a:rPr>
              <a:t>-Les-Créneaux (Gers) 89 à 91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Tahoma" pitchFamily="34" charset="0"/>
              </a:rPr>
              <a:t>CREPS de Toulouse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fr-FR" altLang="zh-CN" sz="11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INSEP 94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Lourdes ProB 95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Montpellier ProA 95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Pau-Orthez  ProA 96 97 98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Cholet Basket ProA 99 00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Pau-Orthez  ProA 01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SLUC Nancy ProA 02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Pau-Orthez  ProA 03 04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BCM Gravelines  ProA 05 06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CSP Limoges ProB 07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SO Carcassonne 09</a:t>
            </a:r>
            <a:endParaRPr lang="fr-FR" altLang="zh-CN" sz="1050" dirty="0" smtClean="0">
              <a:solidFill>
                <a:schemeClr val="tx2"/>
              </a:solidFill>
              <a:latin typeface="Cooper Black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altLang="zh-CN" sz="1600" b="1" dirty="0" smtClean="0">
              <a:solidFill>
                <a:schemeClr val="tx2"/>
              </a:solidFill>
              <a:latin typeface="Cooper Black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600" b="1" dirty="0" smtClean="0">
                <a:solidFill>
                  <a:schemeClr val="tx2"/>
                </a:solidFill>
                <a:latin typeface="Cooper Black" pitchFamily="18" charset="0"/>
                <a:cs typeface="Arial" pitchFamily="34" charset="0"/>
              </a:rPr>
              <a:t>PALMARES</a:t>
            </a:r>
            <a:endParaRPr lang="fr-FR" altLang="zh-CN" sz="700" b="1" dirty="0" smtClean="0">
              <a:solidFill>
                <a:schemeClr val="tx2"/>
              </a:solidFill>
              <a:latin typeface="Cooper Black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200" b="1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Champion de France 1996,1998, 2001, 2003 et 2004 </a:t>
            </a:r>
            <a:r>
              <a:rPr lang="fr-FR" altLang="zh-CN" sz="12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Vainqueur Coupe </a:t>
            </a:r>
            <a:r>
              <a:rPr lang="fr-FR" altLang="zh-CN" sz="1200" dirty="0" err="1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Korac</a:t>
            </a:r>
            <a:r>
              <a:rPr lang="fr-FR" altLang="zh-CN" sz="12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 2002</a:t>
            </a:r>
            <a:endParaRPr lang="fr-FR" altLang="zh-CN" sz="500" dirty="0" smtClean="0">
              <a:solidFill>
                <a:schemeClr val="tx2"/>
              </a:solidFill>
              <a:latin typeface="Cooper Black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2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Coupe de France 1999, 2003 et 2005</a:t>
            </a:r>
            <a:endParaRPr lang="fr-FR" altLang="zh-CN" sz="500" dirty="0" smtClean="0">
              <a:solidFill>
                <a:schemeClr val="tx2"/>
              </a:solidFill>
              <a:latin typeface="Cooper Black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2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37 sélections A de 1996 à 2002, 190pts</a:t>
            </a:r>
            <a:endParaRPr lang="fr-FR" altLang="zh-CN" sz="500" dirty="0" smtClean="0">
              <a:solidFill>
                <a:schemeClr val="tx2"/>
              </a:solidFill>
              <a:latin typeface="Cooper Black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2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10</a:t>
            </a:r>
            <a:r>
              <a:rPr lang="fr-FR" altLang="zh-CN" sz="1200" baseline="300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ème</a:t>
            </a:r>
            <a:r>
              <a:rPr lang="fr-FR" altLang="zh-CN" sz="12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 Championnat d’Europe 1997</a:t>
            </a:r>
            <a:endParaRPr lang="fr-FR" altLang="zh-CN" sz="500" dirty="0" smtClean="0">
              <a:solidFill>
                <a:schemeClr val="tx2"/>
              </a:solidFill>
              <a:latin typeface="Cooper Black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2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All Star Espoirs 1999, All Star LNB 1996, 2001, 2002</a:t>
            </a:r>
            <a:endParaRPr lang="fr-FR" altLang="zh-CN" sz="500" dirty="0" smtClean="0">
              <a:solidFill>
                <a:schemeClr val="tx2"/>
              </a:solidFill>
              <a:latin typeface="Cooper Black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2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7</a:t>
            </a:r>
            <a:r>
              <a:rPr lang="fr-FR" altLang="zh-CN" sz="1200" baseline="300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ème</a:t>
            </a:r>
            <a:r>
              <a:rPr lang="fr-FR" altLang="zh-CN" sz="12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 CE Cadets 1993, 5</a:t>
            </a:r>
            <a:r>
              <a:rPr lang="fr-FR" altLang="zh-CN" sz="1200" baseline="300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ème</a:t>
            </a:r>
            <a:r>
              <a:rPr lang="fr-FR" altLang="zh-CN" sz="12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 CE Juniors 1994, 8</a:t>
            </a:r>
            <a:r>
              <a:rPr lang="fr-FR" altLang="zh-CN" sz="1200" baseline="300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ème</a:t>
            </a:r>
            <a:r>
              <a:rPr lang="fr-FR" altLang="zh-CN" sz="12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 CM Juniors 1995 (11.5pts, 2.7rbs), 11</a:t>
            </a:r>
            <a:r>
              <a:rPr lang="fr-FR" altLang="zh-CN" sz="1200" baseline="300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ème</a:t>
            </a:r>
            <a:r>
              <a:rPr lang="fr-FR" altLang="zh-CN" sz="12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 CE Espoirs 1996, 5</a:t>
            </a:r>
            <a:r>
              <a:rPr lang="fr-FR" altLang="zh-CN" sz="1200" baseline="300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ème</a:t>
            </a:r>
            <a:r>
              <a:rPr lang="fr-FR" altLang="zh-CN" sz="12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 CE Espoirs </a:t>
            </a:r>
            <a:r>
              <a:rPr lang="fr-FR" altLang="zh-CN" sz="1400" dirty="0" smtClean="0">
                <a:solidFill>
                  <a:schemeClr val="tx2"/>
                </a:solidFill>
                <a:latin typeface="Cooper Black" pitchFamily="18" charset="0"/>
                <a:ea typeface="Times New Roman" pitchFamily="18" charset="0"/>
                <a:cs typeface="Arial" pitchFamily="34" charset="0"/>
              </a:rPr>
              <a:t>1998</a:t>
            </a:r>
            <a:endParaRPr lang="fr-FR" altLang="zh-CN" sz="3200" dirty="0" smtClean="0">
              <a:solidFill>
                <a:schemeClr val="tx2"/>
              </a:solidFill>
              <a:latin typeface="Cooper Black" pitchFamily="18" charset="0"/>
              <a:cs typeface="Arial" pitchFamily="34" charset="0"/>
            </a:endParaRPr>
          </a:p>
        </p:txBody>
      </p:sp>
      <p:pic>
        <p:nvPicPr>
          <p:cNvPr id="6" name="Image 5" descr="Montataire 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260648"/>
            <a:ext cx="1152128" cy="926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 descr="Trophée LNB 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4581128"/>
            <a:ext cx="492646" cy="942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oper Black" pitchFamily="18" charset="0"/>
              </a:rPr>
              <a:t>Karim </a:t>
            </a:r>
            <a:r>
              <a:rPr lang="fr-FR" dirty="0" err="1" smtClean="0">
                <a:latin typeface="Cooper Black" pitchFamily="18" charset="0"/>
              </a:rPr>
              <a:t>souchu</a:t>
            </a:r>
            <a:endParaRPr lang="fr-FR" dirty="0">
              <a:latin typeface="Cooper Black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23928" y="1556792"/>
            <a:ext cx="5040560" cy="5115198"/>
          </a:xfrm>
        </p:spPr>
        <p:txBody>
          <a:bodyPr>
            <a:normAutofit lnSpcReduction="10000"/>
          </a:bodyPr>
          <a:lstStyle/>
          <a:p>
            <a:r>
              <a:rPr lang="fr-FR" sz="1100" dirty="0" smtClean="0">
                <a:latin typeface="Cooper Black" pitchFamily="18" charset="0"/>
              </a:rPr>
              <a:t>Né le 30 mars 1979 à Senlis</a:t>
            </a:r>
          </a:p>
          <a:p>
            <a:endParaRPr lang="fr-FR" sz="1100" dirty="0" smtClean="0">
              <a:latin typeface="Cooper Black" pitchFamily="18" charset="0"/>
            </a:endParaRPr>
          </a:p>
          <a:p>
            <a:r>
              <a:rPr lang="fr-FR" sz="1400" dirty="0" smtClean="0">
                <a:latin typeface="Cooper Black" pitchFamily="18" charset="0"/>
              </a:rPr>
              <a:t>CLUBS</a:t>
            </a:r>
          </a:p>
          <a:p>
            <a:endParaRPr lang="fr-FR" sz="1400" dirty="0" smtClean="0">
              <a:latin typeface="Cooper Black" pitchFamily="18" charset="0"/>
            </a:endParaRPr>
          </a:p>
          <a:p>
            <a:r>
              <a:rPr lang="fr-FR" sz="1100" i="1" dirty="0" smtClean="0">
                <a:latin typeface="Cooper Black" pitchFamily="18" charset="0"/>
              </a:rPr>
              <a:t>Nogent BBC 95</a:t>
            </a:r>
          </a:p>
          <a:p>
            <a:r>
              <a:rPr lang="fr-FR" sz="1200" dirty="0" smtClean="0">
                <a:latin typeface="Cooper Black" pitchFamily="18" charset="0"/>
              </a:rPr>
              <a:t>JDA Dijon esp ProA 96 97 ProA 98 (5m) 99 (2m)</a:t>
            </a:r>
          </a:p>
          <a:p>
            <a:r>
              <a:rPr lang="fr-FR" sz="1200" dirty="0" err="1" smtClean="0">
                <a:latin typeface="Cooper Black" pitchFamily="18" charset="0"/>
              </a:rPr>
              <a:t>Furman</a:t>
            </a:r>
            <a:r>
              <a:rPr lang="fr-FR" sz="1200" dirty="0" smtClean="0">
                <a:latin typeface="Cooper Black" pitchFamily="18" charset="0"/>
              </a:rPr>
              <a:t> NCAA 00 01 02 03</a:t>
            </a:r>
          </a:p>
          <a:p>
            <a:r>
              <a:rPr lang="fr-FR" sz="1200" dirty="0" smtClean="0">
                <a:latin typeface="Cooper Black" pitchFamily="18" charset="0"/>
              </a:rPr>
              <a:t>ASVEL ProA 04 05 (13m)</a:t>
            </a:r>
          </a:p>
          <a:p>
            <a:r>
              <a:rPr lang="fr-FR" sz="1200" dirty="0" smtClean="0">
                <a:latin typeface="Cooper Black" pitchFamily="18" charset="0"/>
              </a:rPr>
              <a:t>Liège Basket (BEL)06 07</a:t>
            </a:r>
          </a:p>
          <a:p>
            <a:r>
              <a:rPr lang="fr-FR" sz="1200" dirty="0" smtClean="0">
                <a:latin typeface="Cooper Black" pitchFamily="18" charset="0"/>
              </a:rPr>
              <a:t>AEL Limassol (CHY)08</a:t>
            </a:r>
          </a:p>
          <a:p>
            <a:r>
              <a:rPr lang="fr-FR" sz="1200" dirty="0" smtClean="0">
                <a:latin typeface="Cooper Black" pitchFamily="18" charset="0"/>
              </a:rPr>
              <a:t>Chorale Roanne ProA 09</a:t>
            </a:r>
          </a:p>
          <a:p>
            <a:r>
              <a:rPr lang="fr-FR" sz="1200" dirty="0" smtClean="0">
                <a:latin typeface="Cooper Black" pitchFamily="18" charset="0"/>
              </a:rPr>
              <a:t>CSP Limoges ProB 10 ProA 11</a:t>
            </a:r>
          </a:p>
          <a:p>
            <a:r>
              <a:rPr lang="fr-FR" sz="1200" dirty="0" smtClean="0">
                <a:latin typeface="Cooper Black" pitchFamily="18" charset="0"/>
              </a:rPr>
              <a:t>Chorale Roanne ProA 12, STB Le Havre ProA 12</a:t>
            </a:r>
          </a:p>
          <a:p>
            <a:r>
              <a:rPr lang="fr-FR" sz="1200" dirty="0" smtClean="0">
                <a:latin typeface="Cooper Black" pitchFamily="18" charset="0"/>
              </a:rPr>
              <a:t>Cholet Basket ProA 13</a:t>
            </a:r>
          </a:p>
          <a:p>
            <a:r>
              <a:rPr lang="fr-FR" sz="1200" dirty="0" smtClean="0">
                <a:latin typeface="Cooper Black" pitchFamily="18" charset="0"/>
              </a:rPr>
              <a:t>Poitiers Basket 86 Pro B 14</a:t>
            </a:r>
          </a:p>
          <a:p>
            <a:pPr lvl="2"/>
            <a:endParaRPr lang="fr-FR" sz="1200" dirty="0" smtClean="0">
              <a:latin typeface="Cooper Black" pitchFamily="18" charset="0"/>
            </a:endParaRPr>
          </a:p>
          <a:p>
            <a:pPr lvl="2">
              <a:buNone/>
            </a:pPr>
            <a:endParaRPr lang="fr-FR" sz="1200" dirty="0" smtClean="0">
              <a:latin typeface="Cooper Black" pitchFamily="18" charset="0"/>
            </a:endParaRPr>
          </a:p>
          <a:p>
            <a:r>
              <a:rPr lang="fr-FR" sz="1400" dirty="0" smtClean="0">
                <a:latin typeface="Cooper Black" pitchFamily="18" charset="0"/>
              </a:rPr>
              <a:t>PALMARES</a:t>
            </a:r>
          </a:p>
          <a:p>
            <a:endParaRPr lang="fr-FR" sz="1100" dirty="0" smtClean="0">
              <a:latin typeface="Cooper Black" pitchFamily="18" charset="0"/>
            </a:endParaRPr>
          </a:p>
          <a:p>
            <a:r>
              <a:rPr lang="fr-FR" sz="1100" dirty="0" smtClean="0">
                <a:latin typeface="Cooper Black" pitchFamily="18" charset="0"/>
              </a:rPr>
              <a:t>5</a:t>
            </a:r>
            <a:r>
              <a:rPr lang="fr-FR" sz="1100" baseline="30000" dirty="0" smtClean="0">
                <a:latin typeface="Cooper Black" pitchFamily="18" charset="0"/>
              </a:rPr>
              <a:t>ème</a:t>
            </a:r>
            <a:r>
              <a:rPr lang="fr-FR" sz="1100" dirty="0" smtClean="0">
                <a:latin typeface="Cooper Black" pitchFamily="18" charset="0"/>
              </a:rPr>
              <a:t> CE Espoirs  U22 1998</a:t>
            </a:r>
          </a:p>
          <a:p>
            <a:r>
              <a:rPr lang="fr-FR" sz="1100" dirty="0" smtClean="0">
                <a:latin typeface="Cooper Black" pitchFamily="18" charset="0"/>
              </a:rPr>
              <a:t>All Star Espoirs LNB 1999</a:t>
            </a:r>
          </a:p>
          <a:p>
            <a:r>
              <a:rPr lang="fr-FR" sz="1100" i="1" dirty="0" smtClean="0">
                <a:latin typeface="Cooper Black" pitchFamily="18" charset="0"/>
              </a:rPr>
              <a:t>NCAA All- </a:t>
            </a:r>
            <a:r>
              <a:rPr lang="fr-FR" sz="1100" i="1" dirty="0" err="1" smtClean="0">
                <a:latin typeface="Cooper Black" pitchFamily="18" charset="0"/>
              </a:rPr>
              <a:t>Southern</a:t>
            </a:r>
            <a:r>
              <a:rPr lang="fr-FR" sz="1100" i="1" dirty="0" smtClean="0">
                <a:latin typeface="Cooper Black" pitchFamily="18" charset="0"/>
              </a:rPr>
              <a:t> Conference 1st team  </a:t>
            </a:r>
            <a:r>
              <a:rPr lang="fr-FR" sz="1100" dirty="0" smtClean="0">
                <a:latin typeface="Cooper Black" pitchFamily="18" charset="0"/>
              </a:rPr>
              <a:t>en 2001 et 2003</a:t>
            </a:r>
          </a:p>
          <a:p>
            <a:r>
              <a:rPr lang="fr-FR" sz="1100" dirty="0" smtClean="0">
                <a:latin typeface="Cooper Black" pitchFamily="18" charset="0"/>
              </a:rPr>
              <a:t>EDF A’ été 2002</a:t>
            </a:r>
          </a:p>
          <a:p>
            <a:r>
              <a:rPr lang="fr-FR" sz="1100" b="1" dirty="0" smtClean="0">
                <a:latin typeface="Cooper Black" pitchFamily="18" charset="0"/>
              </a:rPr>
              <a:t>12 sélections A </a:t>
            </a:r>
            <a:r>
              <a:rPr lang="fr-FR" sz="1100" dirty="0" smtClean="0">
                <a:latin typeface="Cooper Black" pitchFamily="18" charset="0"/>
              </a:rPr>
              <a:t>entre 2003 et 2004, 90pts.</a:t>
            </a:r>
          </a:p>
          <a:p>
            <a:endParaRPr lang="fr-FR" sz="1200" dirty="0" smtClean="0">
              <a:latin typeface="Cooper Black" pitchFamily="18" charset="0"/>
            </a:endParaRPr>
          </a:p>
          <a:p>
            <a:endParaRPr lang="fr-FR" sz="1200" dirty="0" smtClean="0"/>
          </a:p>
        </p:txBody>
      </p:sp>
      <p:pic>
        <p:nvPicPr>
          <p:cNvPr id="5" name="Image 4" descr="Logo patrimoine Picardie 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953657" cy="1241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e 5" descr="Nogent B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16632"/>
            <a:ext cx="926976" cy="1313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 descr="Ksouch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556792"/>
            <a:ext cx="3456384" cy="5189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oper Black" pitchFamily="18" charset="0"/>
              </a:rPr>
              <a:t>KRIS  MORLENDE</a:t>
            </a:r>
            <a:endParaRPr lang="fr-FR" dirty="0">
              <a:latin typeface="Cooper Black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554162"/>
            <a:ext cx="4464496" cy="5115198"/>
          </a:xfrm>
        </p:spPr>
        <p:txBody>
          <a:bodyPr>
            <a:normAutofit fontScale="92500" lnSpcReduction="10000"/>
          </a:bodyPr>
          <a:lstStyle/>
          <a:p>
            <a:r>
              <a:rPr lang="fr-FR" sz="1200" dirty="0" smtClean="0">
                <a:latin typeface="Cooper Black" pitchFamily="18" charset="0"/>
              </a:rPr>
              <a:t>Né le 28/09/1979 à Brazzaville (Congo),  1m80</a:t>
            </a:r>
          </a:p>
          <a:p>
            <a:endParaRPr lang="fr-FR" sz="1400" dirty="0" smtClean="0">
              <a:latin typeface="Cooper Black" pitchFamily="18" charset="0"/>
            </a:endParaRPr>
          </a:p>
          <a:p>
            <a:r>
              <a:rPr lang="fr-FR" sz="1400" dirty="0" smtClean="0">
                <a:latin typeface="Cooper Black" pitchFamily="18" charset="0"/>
              </a:rPr>
              <a:t>CLUBS</a:t>
            </a:r>
          </a:p>
          <a:p>
            <a:r>
              <a:rPr lang="fr-FR" sz="1200" i="1" dirty="0" smtClean="0">
                <a:latin typeface="Cooper Black" pitchFamily="18" charset="0"/>
              </a:rPr>
              <a:t>Nogent BBC</a:t>
            </a:r>
          </a:p>
          <a:p>
            <a:r>
              <a:rPr lang="fr-FR" sz="1200" i="1" dirty="0" smtClean="0">
                <a:latin typeface="Cooper Black" pitchFamily="18" charset="0"/>
              </a:rPr>
              <a:t>GAS Chantilly (CERHN Picardie à Saint-Quentin) 95</a:t>
            </a:r>
          </a:p>
          <a:p>
            <a:r>
              <a:rPr lang="fr-FR" sz="1200" dirty="0" smtClean="0">
                <a:latin typeface="Cooper Black" pitchFamily="18" charset="0"/>
              </a:rPr>
              <a:t>Le Mans SB,  Espoirs Pro A 96 97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St Brieuc ProB 98 99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FCM Mulhouse ProB 00 01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CO Beauvais ProB 02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Epinal ProB 03 04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Le Havre ProA 05 (4m)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Aix-Maurienne ProB 05 (16m)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Chalon ProA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FC Mulhouse ProB 06 (6m) 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SPO Rouen ProA 06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PBR ProA 07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SQBB ProB 08 09</a:t>
            </a:r>
            <a:endParaRPr lang="fr-FR" sz="1200" dirty="0">
              <a:latin typeface="Cooper Black" pitchFamily="18" charset="0"/>
            </a:endParaRP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Charleville ProB 11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Quimper, Hermine de Nantes, Boulazac ProB 12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ADA Blois NM1 13 14</a:t>
            </a:r>
          </a:p>
          <a:p>
            <a:pPr>
              <a:buNone/>
            </a:pPr>
            <a:r>
              <a:rPr lang="fr-FR" sz="1200" dirty="0" smtClean="0">
                <a:latin typeface="Cooper Black" pitchFamily="18" charset="0"/>
              </a:rPr>
              <a:t>	GAS Chantilly PNM 15 16</a:t>
            </a:r>
          </a:p>
          <a:p>
            <a:pPr lvl="2"/>
            <a:endParaRPr lang="fr-FR" sz="1200" dirty="0" smtClean="0">
              <a:latin typeface="Cooper Black" pitchFamily="18" charset="0"/>
            </a:endParaRPr>
          </a:p>
          <a:p>
            <a:r>
              <a:rPr lang="fr-FR" sz="1400" dirty="0" smtClean="0">
                <a:latin typeface="Cooper Black" pitchFamily="18" charset="0"/>
              </a:rPr>
              <a:t>PALMARES</a:t>
            </a:r>
          </a:p>
          <a:p>
            <a:endParaRPr lang="fr-FR" sz="1200" dirty="0" smtClean="0">
              <a:latin typeface="Cooper Black" pitchFamily="18" charset="0"/>
            </a:endParaRPr>
          </a:p>
          <a:p>
            <a:r>
              <a:rPr lang="fr-FR" sz="1100" dirty="0" smtClean="0">
                <a:latin typeface="Cooper Black" pitchFamily="18" charset="0"/>
              </a:rPr>
              <a:t>All Star LNB Espoirs 1999 et 2000</a:t>
            </a:r>
          </a:p>
          <a:p>
            <a:r>
              <a:rPr lang="fr-FR" sz="1100" dirty="0" smtClean="0">
                <a:latin typeface="Cooper Black" pitchFamily="18" charset="0"/>
              </a:rPr>
              <a:t>International Congolais (participation </a:t>
            </a:r>
            <a:r>
              <a:rPr lang="fr-FR" sz="1100" dirty="0" err="1" smtClean="0">
                <a:latin typeface="Cooper Black" pitchFamily="18" charset="0"/>
              </a:rPr>
              <a:t>Afrobasket</a:t>
            </a:r>
            <a:r>
              <a:rPr lang="fr-FR" sz="1100" dirty="0" smtClean="0">
                <a:latin typeface="Cooper Black" pitchFamily="18" charset="0"/>
              </a:rPr>
              <a:t> 2013)</a:t>
            </a:r>
          </a:p>
          <a:p>
            <a:endParaRPr lang="fr-FR" sz="1200" dirty="0" smtClean="0">
              <a:latin typeface="Cooper Black" pitchFamily="18" charset="0"/>
            </a:endParaRPr>
          </a:p>
          <a:p>
            <a:endParaRPr lang="fr-FR" sz="1200" dirty="0" smtClean="0">
              <a:latin typeface="Cooper Black" pitchFamily="18" charset="0"/>
            </a:endParaRPr>
          </a:p>
          <a:p>
            <a:endParaRPr lang="fr-FR" sz="1200" dirty="0" smtClean="0"/>
          </a:p>
        </p:txBody>
      </p:sp>
      <p:pic>
        <p:nvPicPr>
          <p:cNvPr id="6" name="Image 5" descr="00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2981325" cy="5172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Nogent B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16632"/>
            <a:ext cx="926976" cy="1313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 descr="GAS Chantil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188640"/>
            <a:ext cx="906582" cy="780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" y="4213"/>
            <a:ext cx="1547664" cy="15650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oper Black" pitchFamily="18" charset="0"/>
              </a:rPr>
              <a:t>paccelis MORLENDE</a:t>
            </a:r>
            <a:endParaRPr lang="fr-FR" dirty="0">
              <a:latin typeface="Cooper Black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554162"/>
            <a:ext cx="4464496" cy="5115198"/>
          </a:xfrm>
        </p:spPr>
        <p:txBody>
          <a:bodyPr>
            <a:normAutofit fontScale="92500" lnSpcReduction="10000"/>
          </a:bodyPr>
          <a:lstStyle/>
          <a:p>
            <a:r>
              <a:rPr lang="fr-FR" sz="1100" dirty="0" smtClean="0">
                <a:latin typeface="Cooper Black" pitchFamily="18" charset="0"/>
              </a:rPr>
              <a:t>Né le 19/04/1981 à Creil , 1m88</a:t>
            </a:r>
          </a:p>
          <a:p>
            <a:endParaRPr lang="fr-FR" sz="1100" dirty="0" smtClean="0">
              <a:latin typeface="Cooper Black" pitchFamily="18" charset="0"/>
            </a:endParaRPr>
          </a:p>
          <a:p>
            <a:r>
              <a:rPr lang="fr-FR" sz="1400" dirty="0" smtClean="0">
                <a:latin typeface="Cooper Black" pitchFamily="18" charset="0"/>
              </a:rPr>
              <a:t>CLUBS</a:t>
            </a:r>
          </a:p>
          <a:p>
            <a:endParaRPr lang="fr-FR" sz="1400" dirty="0" smtClean="0">
              <a:latin typeface="Cooper Black" pitchFamily="18" charset="0"/>
            </a:endParaRPr>
          </a:p>
          <a:p>
            <a:r>
              <a:rPr lang="fr-FR" sz="1100" i="1" dirty="0" smtClean="0">
                <a:latin typeface="Cooper Black" pitchFamily="18" charset="0"/>
              </a:rPr>
              <a:t>Nogent BBC benjamins</a:t>
            </a:r>
          </a:p>
          <a:p>
            <a:r>
              <a:rPr lang="fr-FR" sz="1050" i="1" dirty="0" smtClean="0">
                <a:latin typeface="Cooper Black" pitchFamily="18" charset="0"/>
              </a:rPr>
              <a:t>GAS Chantilly minimes 95</a:t>
            </a:r>
          </a:p>
          <a:p>
            <a:r>
              <a:rPr lang="fr-FR" sz="1050" i="1" dirty="0" smtClean="0">
                <a:latin typeface="Cooper Black" pitchFamily="18" charset="0"/>
              </a:rPr>
              <a:t>ASG Gauchy minimes nat. 96</a:t>
            </a:r>
          </a:p>
          <a:p>
            <a:r>
              <a:rPr lang="fr-FR" sz="1050" dirty="0" smtClean="0">
                <a:latin typeface="Cooper Black" pitchFamily="18" charset="0"/>
              </a:rPr>
              <a:t>JDA Dijon ProA 98 à 02</a:t>
            </a:r>
          </a:p>
          <a:p>
            <a:r>
              <a:rPr lang="fr-FR" sz="1050" dirty="0" smtClean="0">
                <a:latin typeface="Cooper Black" pitchFamily="18" charset="0"/>
              </a:rPr>
              <a:t>Virtus Bologne 03</a:t>
            </a:r>
          </a:p>
          <a:p>
            <a:r>
              <a:rPr lang="fr-FR" sz="1050" dirty="0" smtClean="0">
                <a:latin typeface="Cooper Black" pitchFamily="18" charset="0"/>
              </a:rPr>
              <a:t>JDA Dijon ProA 03 04</a:t>
            </a:r>
          </a:p>
          <a:p>
            <a:r>
              <a:rPr lang="fr-FR" sz="1050" dirty="0" smtClean="0">
                <a:latin typeface="Cooper Black" pitchFamily="18" charset="0"/>
              </a:rPr>
              <a:t>Benetton Trévise (ITA) 05 (1/4 Finale Euroleague)</a:t>
            </a:r>
          </a:p>
          <a:p>
            <a:r>
              <a:rPr lang="fr-FR" sz="1050" dirty="0" smtClean="0">
                <a:latin typeface="Cooper Black" pitchFamily="18" charset="0"/>
              </a:rPr>
              <a:t>LidoRose Roseto (ITA) 06 (9m)</a:t>
            </a:r>
          </a:p>
          <a:p>
            <a:r>
              <a:rPr lang="fr-FR" sz="1050" dirty="0" smtClean="0">
                <a:latin typeface="Cooper Black" pitchFamily="18" charset="0"/>
              </a:rPr>
              <a:t>CB Valladolid (ESP) 06</a:t>
            </a:r>
          </a:p>
          <a:p>
            <a:r>
              <a:rPr lang="fr-FR" sz="1050" dirty="0" smtClean="0">
                <a:latin typeface="Cooper Black" pitchFamily="18" charset="0"/>
              </a:rPr>
              <a:t>BCM Gravelines ProA 07 08, DNP 09 10</a:t>
            </a:r>
          </a:p>
          <a:p>
            <a:r>
              <a:rPr lang="fr-FR" sz="1050" dirty="0" smtClean="0">
                <a:latin typeface="Cooper Black" pitchFamily="18" charset="0"/>
              </a:rPr>
              <a:t>Hyères-Toulon ProA 11 12</a:t>
            </a:r>
          </a:p>
          <a:p>
            <a:r>
              <a:rPr lang="fr-FR" sz="1050" dirty="0" smtClean="0">
                <a:latin typeface="Cooper Black" pitchFamily="18" charset="0"/>
              </a:rPr>
              <a:t>ASVEL ProA 13 14</a:t>
            </a:r>
          </a:p>
          <a:p>
            <a:r>
              <a:rPr lang="fr-FR" sz="1050" dirty="0" smtClean="0">
                <a:latin typeface="Cooper Black" pitchFamily="18" charset="0"/>
              </a:rPr>
              <a:t>JL Bourg Pro A 15, Hermine Nantes Pro B 15 16</a:t>
            </a:r>
          </a:p>
          <a:p>
            <a:pPr lvl="2"/>
            <a:endParaRPr lang="fr-FR" sz="1200" dirty="0" smtClean="0">
              <a:latin typeface="Cooper Black" pitchFamily="18" charset="0"/>
            </a:endParaRPr>
          </a:p>
          <a:p>
            <a:r>
              <a:rPr lang="fr-FR" sz="1400" dirty="0" smtClean="0">
                <a:latin typeface="Cooper Black" pitchFamily="18" charset="0"/>
              </a:rPr>
              <a:t>PALMARES</a:t>
            </a:r>
            <a:endParaRPr lang="fr-FR" sz="1200" dirty="0" smtClean="0">
              <a:latin typeface="Cooper Black" pitchFamily="18" charset="0"/>
            </a:endParaRPr>
          </a:p>
          <a:p>
            <a:r>
              <a:rPr lang="fr-FR" sz="1100" dirty="0" smtClean="0">
                <a:latin typeface="Cooper Black" pitchFamily="18" charset="0"/>
              </a:rPr>
              <a:t>Champion de France Minimes 1996 (ASG Gauchy)</a:t>
            </a:r>
          </a:p>
          <a:p>
            <a:r>
              <a:rPr lang="fr-FR" sz="1100" dirty="0" smtClean="0">
                <a:latin typeface="Cooper Black" pitchFamily="18" charset="0"/>
              </a:rPr>
              <a:t>All Star LNB Espoirs 2000, All Star </a:t>
            </a:r>
            <a:r>
              <a:rPr lang="fr-FR" sz="1100" smtClean="0">
                <a:latin typeface="Cooper Black" pitchFamily="18" charset="0"/>
              </a:rPr>
              <a:t>LNB 2003 et 2011</a:t>
            </a:r>
            <a:endParaRPr lang="fr-FR" sz="1100" dirty="0" smtClean="0">
              <a:latin typeface="Cooper Black" pitchFamily="18" charset="0"/>
            </a:endParaRPr>
          </a:p>
          <a:p>
            <a:r>
              <a:rPr lang="fr-FR" sz="1100" dirty="0" smtClean="0">
                <a:latin typeface="Cooper Black" pitchFamily="18" charset="0"/>
              </a:rPr>
              <a:t>Drafté NBA au 2</a:t>
            </a:r>
            <a:r>
              <a:rPr lang="fr-FR" sz="1100" baseline="30000" dirty="0" smtClean="0">
                <a:latin typeface="Cooper Black" pitchFamily="18" charset="0"/>
              </a:rPr>
              <a:t>ème</a:t>
            </a:r>
            <a:r>
              <a:rPr lang="fr-FR" sz="1100" dirty="0" smtClean="0">
                <a:latin typeface="Cooper Black" pitchFamily="18" charset="0"/>
              </a:rPr>
              <a:t> tour  (50</a:t>
            </a:r>
            <a:r>
              <a:rPr lang="fr-FR" sz="1100" baseline="30000" dirty="0" smtClean="0">
                <a:latin typeface="Cooper Black" pitchFamily="18" charset="0"/>
              </a:rPr>
              <a:t>ème</a:t>
            </a:r>
            <a:r>
              <a:rPr lang="fr-FR" sz="1100" dirty="0" smtClean="0">
                <a:latin typeface="Cooper Black" pitchFamily="18" charset="0"/>
              </a:rPr>
              <a:t> choix)</a:t>
            </a:r>
          </a:p>
          <a:p>
            <a:r>
              <a:rPr lang="fr-FR" sz="1100" dirty="0" smtClean="0">
                <a:latin typeface="Cooper Black" pitchFamily="18" charset="0"/>
              </a:rPr>
              <a:t>     par Philadelphia 76ers en 2003</a:t>
            </a:r>
          </a:p>
          <a:p>
            <a:r>
              <a:rPr lang="fr-FR" sz="1200" dirty="0" smtClean="0">
                <a:latin typeface="Cooper Black" pitchFamily="18" charset="0"/>
              </a:rPr>
              <a:t>Vainqueur Semaine des As 2004</a:t>
            </a:r>
          </a:p>
          <a:p>
            <a:r>
              <a:rPr lang="fr-FR" sz="1200" dirty="0" smtClean="0">
                <a:latin typeface="Cooper Black" pitchFamily="18" charset="0"/>
              </a:rPr>
              <a:t>Super Coupe d’Italie 2004, Coupe d’Italie 2005</a:t>
            </a:r>
          </a:p>
          <a:p>
            <a:endParaRPr lang="fr-FR" sz="1200" dirty="0" smtClean="0">
              <a:latin typeface="Cooper Black" pitchFamily="18" charset="0"/>
            </a:endParaRPr>
          </a:p>
          <a:p>
            <a:r>
              <a:rPr lang="fr-FR" sz="1200" dirty="0" smtClean="0">
                <a:latin typeface="Cooper Black" pitchFamily="18" charset="0"/>
              </a:rPr>
              <a:t>International Cadets (4</a:t>
            </a:r>
            <a:r>
              <a:rPr lang="fr-FR" sz="1200" baseline="30000" dirty="0" smtClean="0">
                <a:latin typeface="Cooper Black" pitchFamily="18" charset="0"/>
              </a:rPr>
              <a:t>ème</a:t>
            </a:r>
            <a:r>
              <a:rPr lang="fr-FR" sz="1200" dirty="0" smtClean="0">
                <a:latin typeface="Cooper Black" pitchFamily="18" charset="0"/>
              </a:rPr>
              <a:t> CE U16 1997)</a:t>
            </a:r>
          </a:p>
          <a:p>
            <a:r>
              <a:rPr lang="fr-FR" sz="1200" dirty="0" smtClean="0">
                <a:latin typeface="Cooper Black" pitchFamily="18" charset="0"/>
              </a:rPr>
              <a:t>International Juniors (10</a:t>
            </a:r>
            <a:r>
              <a:rPr lang="fr-FR" sz="1200" baseline="30000" dirty="0" smtClean="0">
                <a:latin typeface="Cooper Black" pitchFamily="18" charset="0"/>
              </a:rPr>
              <a:t>ème</a:t>
            </a:r>
            <a:r>
              <a:rPr lang="fr-FR" sz="1200" dirty="0" smtClean="0">
                <a:latin typeface="Cooper Black" pitchFamily="18" charset="0"/>
              </a:rPr>
              <a:t> CE U18 1998)</a:t>
            </a:r>
          </a:p>
          <a:p>
            <a:endParaRPr lang="fr-FR" sz="1200" dirty="0" smtClean="0">
              <a:latin typeface="Cooper Black" pitchFamily="18" charset="0"/>
            </a:endParaRPr>
          </a:p>
          <a:p>
            <a:endParaRPr lang="fr-FR" sz="1200" dirty="0" smtClean="0">
              <a:latin typeface="Cooper Black" pitchFamily="18" charset="0"/>
            </a:endParaRPr>
          </a:p>
          <a:p>
            <a:endParaRPr lang="fr-FR" sz="1200" dirty="0" smtClean="0"/>
          </a:p>
        </p:txBody>
      </p:sp>
      <p:pic>
        <p:nvPicPr>
          <p:cNvPr id="7" name="Image 6" descr="Nogent B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16632"/>
            <a:ext cx="638944" cy="905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 descr="Paccelis Morlende, Hyères-Toulon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556792"/>
            <a:ext cx="3273557" cy="4910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 descr="NB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76456" y="4725144"/>
            <a:ext cx="345579" cy="741498"/>
          </a:xfrm>
          <a:prstGeom prst="rect">
            <a:avLst/>
          </a:prstGeom>
        </p:spPr>
      </p:pic>
      <p:pic>
        <p:nvPicPr>
          <p:cNvPr id="10" name="Image 9" descr="ASG Gauch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116632"/>
            <a:ext cx="576261" cy="829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 10" descr="GAS Chantill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1124744"/>
            <a:ext cx="678944" cy="584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1" y="25318"/>
            <a:ext cx="1426895" cy="14381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oper Black" pitchFamily="18" charset="0"/>
              </a:rPr>
              <a:t>Johanne  gomis</a:t>
            </a:r>
            <a:endParaRPr lang="fr-FR" dirty="0">
              <a:latin typeface="Cooper Black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554162"/>
            <a:ext cx="4464496" cy="5115198"/>
          </a:xfrm>
        </p:spPr>
        <p:txBody>
          <a:bodyPr>
            <a:normAutofit fontScale="92500" lnSpcReduction="20000"/>
          </a:bodyPr>
          <a:lstStyle/>
          <a:p>
            <a:r>
              <a:rPr lang="fr-FR" sz="1100" dirty="0" smtClean="0">
                <a:latin typeface="Cooper Black" pitchFamily="18" charset="0"/>
              </a:rPr>
              <a:t>Née le 11 juillet 1985</a:t>
            </a:r>
          </a:p>
          <a:p>
            <a:endParaRPr lang="fr-FR" sz="1100" dirty="0" smtClean="0">
              <a:latin typeface="Cooper Black" pitchFamily="18" charset="0"/>
            </a:endParaRPr>
          </a:p>
          <a:p>
            <a:r>
              <a:rPr lang="fr-FR" sz="1400" dirty="0" smtClean="0">
                <a:latin typeface="Cooper Black" pitchFamily="18" charset="0"/>
              </a:rPr>
              <a:t>CLUBS</a:t>
            </a:r>
          </a:p>
          <a:p>
            <a:r>
              <a:rPr lang="fr-FR" sz="1100" i="1" dirty="0" smtClean="0">
                <a:latin typeface="Cooper Black" pitchFamily="18" charset="0"/>
              </a:rPr>
              <a:t>Nogent BBC 98</a:t>
            </a:r>
          </a:p>
          <a:p>
            <a:r>
              <a:rPr lang="fr-FR" sz="1100" i="1" dirty="0" smtClean="0">
                <a:latin typeface="Cooper Black" pitchFamily="18" charset="0"/>
              </a:rPr>
              <a:t>Stade </a:t>
            </a:r>
            <a:r>
              <a:rPr lang="fr-FR" sz="1200" i="1" dirty="0" smtClean="0">
                <a:latin typeface="Cooper Black" pitchFamily="18" charset="0"/>
              </a:rPr>
              <a:t>Compiégnois minimes nat. 99</a:t>
            </a:r>
          </a:p>
          <a:p>
            <a:r>
              <a:rPr lang="fr-FR" sz="1200" i="1" dirty="0" smtClean="0">
                <a:latin typeface="Cooper Black" pitchFamily="18" charset="0"/>
              </a:rPr>
              <a:t>Nogent BBC minimes nat. 00</a:t>
            </a:r>
          </a:p>
          <a:p>
            <a:r>
              <a:rPr lang="fr-FR" sz="1200" dirty="0" smtClean="0">
                <a:latin typeface="Cooper Black" pitchFamily="18" charset="0"/>
              </a:rPr>
              <a:t>US Valenciennes esp LFB 01  02 LFB 03 (2m) 04 05</a:t>
            </a:r>
          </a:p>
          <a:p>
            <a:r>
              <a:rPr lang="fr-FR" sz="1200" dirty="0" smtClean="0">
                <a:latin typeface="Cooper Black" pitchFamily="18" charset="0"/>
              </a:rPr>
              <a:t>Nice LFB  06 07</a:t>
            </a:r>
          </a:p>
          <a:p>
            <a:r>
              <a:rPr lang="fr-FR" sz="1200" dirty="0" smtClean="0">
                <a:latin typeface="Cooper Black" pitchFamily="18" charset="0"/>
              </a:rPr>
              <a:t>Challes LFB 08</a:t>
            </a:r>
          </a:p>
          <a:p>
            <a:r>
              <a:rPr lang="fr-FR" sz="1200" dirty="0" smtClean="0">
                <a:latin typeface="Cooper Black" pitchFamily="18" charset="0"/>
              </a:rPr>
              <a:t>Nice NF1 09</a:t>
            </a:r>
          </a:p>
          <a:p>
            <a:r>
              <a:rPr lang="fr-FR" sz="1200" dirty="0" smtClean="0">
                <a:latin typeface="Cooper Black" pitchFamily="18" charset="0"/>
              </a:rPr>
              <a:t>Arras Pays d’Artois LFB 10 11</a:t>
            </a:r>
          </a:p>
          <a:p>
            <a:r>
              <a:rPr lang="fr-FR" sz="1200" dirty="0" smtClean="0">
                <a:latin typeface="Cooper Black" pitchFamily="18" charset="0"/>
              </a:rPr>
              <a:t>Nantes Rezé Basket LFB 12 </a:t>
            </a:r>
          </a:p>
          <a:p>
            <a:r>
              <a:rPr lang="fr-FR" sz="1200" dirty="0" smtClean="0">
                <a:latin typeface="Cooper Black" pitchFamily="18" charset="0"/>
              </a:rPr>
              <a:t>Arras Pays d’Artois LFB 13</a:t>
            </a:r>
          </a:p>
          <a:p>
            <a:r>
              <a:rPr lang="fr-FR" sz="1200" dirty="0" smtClean="0">
                <a:latin typeface="Cooper Black" pitchFamily="18" charset="0"/>
              </a:rPr>
              <a:t>ESB Villeneuve d’Ascq LFB 14 15 16</a:t>
            </a:r>
          </a:p>
          <a:p>
            <a:endParaRPr lang="fr-FR" sz="1200" dirty="0" smtClean="0">
              <a:latin typeface="Cooper Black" pitchFamily="18" charset="0"/>
            </a:endParaRPr>
          </a:p>
          <a:p>
            <a:pPr lvl="2">
              <a:buNone/>
            </a:pPr>
            <a:endParaRPr lang="fr-FR" sz="1200" dirty="0" smtClean="0">
              <a:latin typeface="Cooper Black" pitchFamily="18" charset="0"/>
            </a:endParaRPr>
          </a:p>
          <a:p>
            <a:r>
              <a:rPr lang="fr-FR" sz="1400" dirty="0" smtClean="0">
                <a:latin typeface="Cooper Black" pitchFamily="18" charset="0"/>
              </a:rPr>
              <a:t>PALMARES</a:t>
            </a:r>
            <a:endParaRPr lang="fr-FR" sz="1200" dirty="0" smtClean="0">
              <a:latin typeface="Cooper Black" pitchFamily="18" charset="0"/>
            </a:endParaRPr>
          </a:p>
          <a:p>
            <a:endParaRPr lang="fr-FR" sz="1200" dirty="0" smtClean="0">
              <a:latin typeface="Cooper Black" pitchFamily="18" charset="0"/>
            </a:endParaRPr>
          </a:p>
          <a:p>
            <a:r>
              <a:rPr lang="fr-FR" sz="1400" dirty="0" smtClean="0">
                <a:latin typeface="Cooper Black" pitchFamily="18" charset="0"/>
              </a:rPr>
              <a:t>Championne de France LFB 04 05</a:t>
            </a:r>
          </a:p>
          <a:p>
            <a:r>
              <a:rPr lang="fr-FR" sz="1400" b="1" dirty="0" smtClean="0">
                <a:latin typeface="Cooper Black" pitchFamily="18" charset="0"/>
              </a:rPr>
              <a:t>vainqueur Euroligue 2004</a:t>
            </a:r>
            <a:endParaRPr lang="fr-FR" sz="1400" dirty="0" smtClean="0">
              <a:latin typeface="Cooper Black" pitchFamily="18" charset="0"/>
            </a:endParaRPr>
          </a:p>
          <a:p>
            <a:r>
              <a:rPr lang="fr-FR" sz="1400" dirty="0" smtClean="0">
                <a:latin typeface="Cooper Black" pitchFamily="18" charset="0"/>
              </a:rPr>
              <a:t>Coupe de France 2004</a:t>
            </a:r>
          </a:p>
          <a:p>
            <a:r>
              <a:rPr lang="fr-FR" sz="1400" dirty="0" smtClean="0">
                <a:latin typeface="Cooper Black" pitchFamily="18" charset="0"/>
              </a:rPr>
              <a:t>Tournoi de la Fédération 04 05</a:t>
            </a:r>
          </a:p>
          <a:p>
            <a:r>
              <a:rPr lang="fr-FR" sz="1400" b="1" dirty="0" smtClean="0">
                <a:latin typeface="Cooper Black" pitchFamily="18" charset="0"/>
              </a:rPr>
              <a:t>Championne d’Europe Espoirs U20 2005</a:t>
            </a:r>
            <a:endParaRPr lang="fr-FR" sz="1400" dirty="0" smtClean="0">
              <a:latin typeface="Cooper Black" pitchFamily="18" charset="0"/>
            </a:endParaRPr>
          </a:p>
          <a:p>
            <a:r>
              <a:rPr lang="fr-FR" sz="1400" dirty="0" smtClean="0">
                <a:latin typeface="Cooper Black" pitchFamily="18" charset="0"/>
              </a:rPr>
              <a:t>Finaliste Eurocoupe 2011</a:t>
            </a:r>
          </a:p>
          <a:p>
            <a:r>
              <a:rPr lang="fr-FR" sz="1400" dirty="0" smtClean="0">
                <a:latin typeface="Cooper Black" pitchFamily="18" charset="0"/>
              </a:rPr>
              <a:t>Meilleure interceptrice LFB 2011 </a:t>
            </a:r>
            <a:r>
              <a:rPr lang="fr-FR" sz="1100" dirty="0" smtClean="0">
                <a:latin typeface="Cooper Black" pitchFamily="18" charset="0"/>
              </a:rPr>
              <a:t>(2.6)</a:t>
            </a:r>
            <a:endParaRPr lang="fr-FR" sz="1400" dirty="0" smtClean="0">
              <a:latin typeface="Cooper Black" pitchFamily="18" charset="0"/>
            </a:endParaRPr>
          </a:p>
          <a:p>
            <a:r>
              <a:rPr lang="fr-FR" sz="1400" b="1" dirty="0" smtClean="0">
                <a:latin typeface="Cooper Black" pitchFamily="18" charset="0"/>
              </a:rPr>
              <a:t>6</a:t>
            </a:r>
            <a:r>
              <a:rPr lang="fr-FR" sz="1400" b="1" baseline="30000" dirty="0" smtClean="0">
                <a:latin typeface="Cooper Black" pitchFamily="18" charset="0"/>
              </a:rPr>
              <a:t>ème</a:t>
            </a:r>
            <a:r>
              <a:rPr lang="fr-FR" sz="1400" b="1" dirty="0" smtClean="0">
                <a:latin typeface="Cooper Black" pitchFamily="18" charset="0"/>
              </a:rPr>
              <a:t> Championnat du Monde  EDF 2010</a:t>
            </a:r>
          </a:p>
          <a:p>
            <a:r>
              <a:rPr lang="fr-FR" sz="1400" b="1" dirty="0" smtClean="0">
                <a:latin typeface="Cooper Black" pitchFamily="18" charset="0"/>
              </a:rPr>
              <a:t>Vainqueur Eurocoupe 2015</a:t>
            </a:r>
          </a:p>
          <a:p>
            <a:r>
              <a:rPr lang="fr-FR" sz="1400" dirty="0" smtClean="0">
                <a:latin typeface="Cooper Black" pitchFamily="18" charset="0"/>
              </a:rPr>
              <a:t>16 sélections EDF A</a:t>
            </a:r>
            <a:endParaRPr lang="fr-FR" sz="1200" dirty="0" smtClean="0">
              <a:latin typeface="Cooper Black" pitchFamily="18" charset="0"/>
            </a:endParaRPr>
          </a:p>
          <a:p>
            <a:endParaRPr lang="fr-FR" sz="1200" dirty="0" smtClean="0">
              <a:latin typeface="Cooper Black" pitchFamily="18" charset="0"/>
            </a:endParaRPr>
          </a:p>
          <a:p>
            <a:endParaRPr lang="fr-FR" sz="1200" dirty="0" smtClean="0"/>
          </a:p>
        </p:txBody>
      </p:sp>
      <p:pic>
        <p:nvPicPr>
          <p:cNvPr id="6" name="Image 5" descr="Nogent B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3849"/>
            <a:ext cx="660779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3849"/>
            <a:ext cx="1426588" cy="14387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855" y="104325"/>
            <a:ext cx="481584" cy="835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82578"/>
            <a:ext cx="3441718" cy="4914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6006</TotalTime>
  <Words>881</Words>
  <Application>Microsoft Office PowerPoint</Application>
  <PresentationFormat>Affichage à l'écran (4:3)</PresentationFormat>
  <Paragraphs>325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Cooper Black</vt:lpstr>
      <vt:lpstr>Franklin Gothic Book</vt:lpstr>
      <vt:lpstr>Franklin Gothic Medium</vt:lpstr>
      <vt:lpstr>华文楷体</vt:lpstr>
      <vt:lpstr>Tahoma</vt:lpstr>
      <vt:lpstr>Times New Roman</vt:lpstr>
      <vt:lpstr>Wingdings 2</vt:lpstr>
      <vt:lpstr>Promenade</vt:lpstr>
      <vt:lpstr>Dominique sinsoilliez</vt:lpstr>
      <vt:lpstr>ROSE-MARIE SCHEFFLER</vt:lpstr>
      <vt:lpstr>Amy CISSé</vt:lpstr>
      <vt:lpstr>LAURENCE ZIEBA</vt:lpstr>
      <vt:lpstr>Fabien dubos</vt:lpstr>
      <vt:lpstr>Karim souchu</vt:lpstr>
      <vt:lpstr>KRIS  MORLENDE</vt:lpstr>
      <vt:lpstr>paccelis MORLENDE</vt:lpstr>
      <vt:lpstr>Johanne  gomis</vt:lpstr>
      <vt:lpstr>Charles kahudi</vt:lpstr>
      <vt:lpstr>CARINE PAUL</vt:lpstr>
      <vt:lpstr>Henri kahudi</vt:lpstr>
      <vt:lpstr>KEKELLY ELENGA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proprietaire</dc:creator>
  <cp:lastModifiedBy>Ligue NABB</cp:lastModifiedBy>
  <cp:revision>472</cp:revision>
  <dcterms:created xsi:type="dcterms:W3CDTF">2011-02-17T18:52:18Z</dcterms:created>
  <dcterms:modified xsi:type="dcterms:W3CDTF">2019-10-13T18:15:56Z</dcterms:modified>
</cp:coreProperties>
</file>